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F93009-B7BB-44E5-BFE5-587165845594}" type="doc">
      <dgm:prSet loTypeId="urn:microsoft.com/office/officeart/2005/8/layout/chevron1" loCatId="process" qsTypeId="urn:microsoft.com/office/officeart/2005/8/quickstyle/simple3" qsCatId="simple" csTypeId="urn:microsoft.com/office/officeart/2005/8/colors/accent0_1" csCatId="mainScheme" phldr="1"/>
      <dgm:spPr/>
    </dgm:pt>
    <dgm:pt modelId="{4DB249C8-69E3-44B9-BEA2-E5FA3BDB7F50}">
      <dgm:prSet phldrT="[Texto]" custT="1"/>
      <dgm:spPr/>
      <dgm:t>
        <a:bodyPr/>
        <a:lstStyle/>
        <a:p>
          <a:r>
            <a:rPr lang="pt-BR" sz="1800" b="1" dirty="0" smtClean="0"/>
            <a:t>Mar</a:t>
          </a:r>
          <a:endParaRPr lang="pt-BR" sz="1800" b="1" dirty="0"/>
        </a:p>
      </dgm:t>
    </dgm:pt>
    <dgm:pt modelId="{6F934F1D-2BFB-472E-AFFA-4D9ACB6F0163}" type="parTrans" cxnId="{02D5A792-9ECE-45D4-8925-85B423C38618}">
      <dgm:prSet/>
      <dgm:spPr/>
      <dgm:t>
        <a:bodyPr/>
        <a:lstStyle/>
        <a:p>
          <a:endParaRPr lang="pt-BR" sz="1100"/>
        </a:p>
      </dgm:t>
    </dgm:pt>
    <dgm:pt modelId="{DA9197D3-18B1-44C0-BD74-8229386E8236}" type="sibTrans" cxnId="{02D5A792-9ECE-45D4-8925-85B423C38618}">
      <dgm:prSet/>
      <dgm:spPr/>
      <dgm:t>
        <a:bodyPr/>
        <a:lstStyle/>
        <a:p>
          <a:endParaRPr lang="pt-BR" sz="1100"/>
        </a:p>
      </dgm:t>
    </dgm:pt>
    <dgm:pt modelId="{F219D57B-5706-462B-A933-111E52295E88}">
      <dgm:prSet phldrT="[Texto]" custT="1"/>
      <dgm:spPr/>
      <dgm:t>
        <a:bodyPr/>
        <a:lstStyle/>
        <a:p>
          <a:r>
            <a:rPr lang="pt-BR" sz="1800" b="1" dirty="0" smtClean="0"/>
            <a:t>Abr</a:t>
          </a:r>
          <a:endParaRPr lang="pt-BR" sz="1800" b="1" dirty="0"/>
        </a:p>
      </dgm:t>
    </dgm:pt>
    <dgm:pt modelId="{CA3D779A-66BE-4E28-9D55-BBA80E471105}" type="parTrans" cxnId="{D75BB101-3957-4947-AEC1-FB97B0C9E912}">
      <dgm:prSet/>
      <dgm:spPr/>
      <dgm:t>
        <a:bodyPr/>
        <a:lstStyle/>
        <a:p>
          <a:endParaRPr lang="pt-BR" sz="1100"/>
        </a:p>
      </dgm:t>
    </dgm:pt>
    <dgm:pt modelId="{B0CCE12E-D9A7-4736-9251-13562DEBE6BC}" type="sibTrans" cxnId="{D75BB101-3957-4947-AEC1-FB97B0C9E912}">
      <dgm:prSet/>
      <dgm:spPr/>
      <dgm:t>
        <a:bodyPr/>
        <a:lstStyle/>
        <a:p>
          <a:endParaRPr lang="pt-BR" sz="1100"/>
        </a:p>
      </dgm:t>
    </dgm:pt>
    <dgm:pt modelId="{F3523365-3B3B-4EF1-A1A7-E38799F80CEF}">
      <dgm:prSet phldrT="[Texto]" custT="1"/>
      <dgm:spPr/>
      <dgm:t>
        <a:bodyPr/>
        <a:lstStyle/>
        <a:p>
          <a:r>
            <a:rPr lang="pt-BR" sz="1800" b="1" dirty="0" smtClean="0"/>
            <a:t>Mai</a:t>
          </a:r>
          <a:endParaRPr lang="pt-BR" sz="1800" b="1" dirty="0"/>
        </a:p>
      </dgm:t>
    </dgm:pt>
    <dgm:pt modelId="{22E27185-D286-4C80-A493-B6B6A156BBCA}" type="parTrans" cxnId="{6CFEF89D-88B0-4080-A625-C5A2B103155C}">
      <dgm:prSet/>
      <dgm:spPr/>
      <dgm:t>
        <a:bodyPr/>
        <a:lstStyle/>
        <a:p>
          <a:endParaRPr lang="pt-BR" sz="1100"/>
        </a:p>
      </dgm:t>
    </dgm:pt>
    <dgm:pt modelId="{95C00D7A-D8D5-4B31-AB8A-073DC5BA0137}" type="sibTrans" cxnId="{6CFEF89D-88B0-4080-A625-C5A2B103155C}">
      <dgm:prSet/>
      <dgm:spPr/>
      <dgm:t>
        <a:bodyPr/>
        <a:lstStyle/>
        <a:p>
          <a:endParaRPr lang="pt-BR" sz="1100"/>
        </a:p>
      </dgm:t>
    </dgm:pt>
    <dgm:pt modelId="{DA2C4237-2EC8-4B61-BB97-89D362A15C1C}">
      <dgm:prSet phldrT="[Texto]" custT="1"/>
      <dgm:spPr/>
      <dgm:t>
        <a:bodyPr/>
        <a:lstStyle/>
        <a:p>
          <a:r>
            <a:rPr lang="pt-BR" sz="1800" b="1" dirty="0" smtClean="0"/>
            <a:t>Jan</a:t>
          </a:r>
          <a:endParaRPr lang="pt-BR" sz="1800" b="1" dirty="0"/>
        </a:p>
      </dgm:t>
    </dgm:pt>
    <dgm:pt modelId="{5E442CF2-8CE5-4E92-893E-F83838F4E208}" type="parTrans" cxnId="{9D9D0A65-83D3-4A58-B653-6F5437EB1190}">
      <dgm:prSet/>
      <dgm:spPr/>
      <dgm:t>
        <a:bodyPr/>
        <a:lstStyle/>
        <a:p>
          <a:endParaRPr lang="pt-BR" sz="1100"/>
        </a:p>
      </dgm:t>
    </dgm:pt>
    <dgm:pt modelId="{E5B3B9BF-7B22-4E5F-8D72-2A87E20722CA}" type="sibTrans" cxnId="{9D9D0A65-83D3-4A58-B653-6F5437EB1190}">
      <dgm:prSet/>
      <dgm:spPr/>
      <dgm:t>
        <a:bodyPr/>
        <a:lstStyle/>
        <a:p>
          <a:endParaRPr lang="pt-BR" sz="1100"/>
        </a:p>
      </dgm:t>
    </dgm:pt>
    <dgm:pt modelId="{C536AAB1-5844-4CAA-A512-8829BA958B2A}">
      <dgm:prSet phldrT="[Texto]" custT="1"/>
      <dgm:spPr/>
      <dgm:t>
        <a:bodyPr/>
        <a:lstStyle/>
        <a:p>
          <a:r>
            <a:rPr lang="pt-BR" sz="1800" b="1" dirty="0" smtClean="0"/>
            <a:t>Fev</a:t>
          </a:r>
          <a:endParaRPr lang="pt-BR" sz="1800" b="1" dirty="0"/>
        </a:p>
      </dgm:t>
    </dgm:pt>
    <dgm:pt modelId="{868B53C8-BA55-4566-81A5-3DD2BD8D672E}" type="parTrans" cxnId="{A7966BFF-2E2A-46A3-8392-E983EA532A92}">
      <dgm:prSet/>
      <dgm:spPr/>
      <dgm:t>
        <a:bodyPr/>
        <a:lstStyle/>
        <a:p>
          <a:endParaRPr lang="pt-BR" sz="1100"/>
        </a:p>
      </dgm:t>
    </dgm:pt>
    <dgm:pt modelId="{00F25FDA-6998-4FEA-91C8-19FF3422D585}" type="sibTrans" cxnId="{A7966BFF-2E2A-46A3-8392-E983EA532A92}">
      <dgm:prSet/>
      <dgm:spPr/>
      <dgm:t>
        <a:bodyPr/>
        <a:lstStyle/>
        <a:p>
          <a:endParaRPr lang="pt-BR" sz="1100"/>
        </a:p>
      </dgm:t>
    </dgm:pt>
    <dgm:pt modelId="{9DCDDAB4-E8BD-42E6-87FF-EB9E3DCD97E0}">
      <dgm:prSet phldrT="[Texto]" custT="1"/>
      <dgm:spPr/>
      <dgm:t>
        <a:bodyPr/>
        <a:lstStyle/>
        <a:p>
          <a:r>
            <a:rPr lang="pt-BR" sz="1800" b="1" dirty="0" smtClean="0"/>
            <a:t>Jun</a:t>
          </a:r>
          <a:endParaRPr lang="pt-BR" sz="1800" b="1" dirty="0"/>
        </a:p>
      </dgm:t>
    </dgm:pt>
    <dgm:pt modelId="{0BC33B97-3BD1-4D48-8E72-06C0DC2A4E62}" type="parTrans" cxnId="{507BAF95-619B-4893-8C15-57F59DE0B8C4}">
      <dgm:prSet/>
      <dgm:spPr/>
      <dgm:t>
        <a:bodyPr/>
        <a:lstStyle/>
        <a:p>
          <a:endParaRPr lang="pt-BR" sz="1100"/>
        </a:p>
      </dgm:t>
    </dgm:pt>
    <dgm:pt modelId="{DD77EE18-1368-40AF-9B62-A65EDC14D76F}" type="sibTrans" cxnId="{507BAF95-619B-4893-8C15-57F59DE0B8C4}">
      <dgm:prSet/>
      <dgm:spPr/>
      <dgm:t>
        <a:bodyPr/>
        <a:lstStyle/>
        <a:p>
          <a:endParaRPr lang="pt-BR" sz="1100"/>
        </a:p>
      </dgm:t>
    </dgm:pt>
    <dgm:pt modelId="{6935BB97-CC5B-4C97-9A69-CB1E35A02AAC}">
      <dgm:prSet phldrT="[Texto]" custT="1"/>
      <dgm:spPr/>
      <dgm:t>
        <a:bodyPr/>
        <a:lstStyle/>
        <a:p>
          <a:r>
            <a:rPr lang="pt-BR" sz="1800" b="1" dirty="0" smtClean="0"/>
            <a:t>Jul</a:t>
          </a:r>
          <a:endParaRPr lang="pt-BR" sz="1800" b="1" dirty="0"/>
        </a:p>
      </dgm:t>
    </dgm:pt>
    <dgm:pt modelId="{B838DE71-B3BD-4B35-8713-264E1CEC57F2}" type="parTrans" cxnId="{BD81DCAA-26DD-4B7A-BBC7-E9A65FEC5A77}">
      <dgm:prSet/>
      <dgm:spPr/>
      <dgm:t>
        <a:bodyPr/>
        <a:lstStyle/>
        <a:p>
          <a:endParaRPr lang="pt-BR" sz="1100"/>
        </a:p>
      </dgm:t>
    </dgm:pt>
    <dgm:pt modelId="{3B424328-03C2-484B-92F3-2D9A14C197C5}" type="sibTrans" cxnId="{BD81DCAA-26DD-4B7A-BBC7-E9A65FEC5A77}">
      <dgm:prSet/>
      <dgm:spPr/>
      <dgm:t>
        <a:bodyPr/>
        <a:lstStyle/>
        <a:p>
          <a:endParaRPr lang="pt-BR" sz="1100"/>
        </a:p>
      </dgm:t>
    </dgm:pt>
    <dgm:pt modelId="{B2CB73B6-B9D8-43E1-8EC5-51E264D2E093}">
      <dgm:prSet phldrT="[Texto]" custT="1"/>
      <dgm:spPr/>
      <dgm:t>
        <a:bodyPr/>
        <a:lstStyle/>
        <a:p>
          <a:r>
            <a:rPr lang="pt-BR" sz="1800" b="1" dirty="0" smtClean="0"/>
            <a:t>Ago</a:t>
          </a:r>
          <a:endParaRPr lang="pt-BR" sz="1800" b="1" dirty="0"/>
        </a:p>
      </dgm:t>
    </dgm:pt>
    <dgm:pt modelId="{535B6D1C-E0EC-4D6C-85ED-5942EA704AE9}" type="parTrans" cxnId="{283A31DF-5FDA-438C-BBED-B0C80554DEB3}">
      <dgm:prSet/>
      <dgm:spPr/>
      <dgm:t>
        <a:bodyPr/>
        <a:lstStyle/>
        <a:p>
          <a:endParaRPr lang="pt-BR" sz="1100"/>
        </a:p>
      </dgm:t>
    </dgm:pt>
    <dgm:pt modelId="{5CF96F42-359F-480D-A0DB-96FA3C167C5E}" type="sibTrans" cxnId="{283A31DF-5FDA-438C-BBED-B0C80554DEB3}">
      <dgm:prSet/>
      <dgm:spPr/>
      <dgm:t>
        <a:bodyPr/>
        <a:lstStyle/>
        <a:p>
          <a:endParaRPr lang="pt-BR" sz="1100"/>
        </a:p>
      </dgm:t>
    </dgm:pt>
    <dgm:pt modelId="{169B6076-2183-4E67-BE5A-EF0B9BDE4BA0}">
      <dgm:prSet phldrT="[Texto]" custT="1"/>
      <dgm:spPr/>
      <dgm:t>
        <a:bodyPr/>
        <a:lstStyle/>
        <a:p>
          <a:r>
            <a:rPr lang="pt-BR" sz="1800" b="1" dirty="0" smtClean="0"/>
            <a:t>Set</a:t>
          </a:r>
          <a:endParaRPr lang="pt-BR" sz="1800" b="1" dirty="0"/>
        </a:p>
      </dgm:t>
    </dgm:pt>
    <dgm:pt modelId="{63D1FF93-5930-4091-B21F-462CDAF40E6A}" type="parTrans" cxnId="{EFC636BF-F6B1-4F05-B4DB-C1086E1CE063}">
      <dgm:prSet/>
      <dgm:spPr/>
      <dgm:t>
        <a:bodyPr/>
        <a:lstStyle/>
        <a:p>
          <a:endParaRPr lang="pt-BR" sz="1100"/>
        </a:p>
      </dgm:t>
    </dgm:pt>
    <dgm:pt modelId="{D2819B3F-BB04-4A63-9E43-A41720C6B048}" type="sibTrans" cxnId="{EFC636BF-F6B1-4F05-B4DB-C1086E1CE063}">
      <dgm:prSet/>
      <dgm:spPr/>
      <dgm:t>
        <a:bodyPr/>
        <a:lstStyle/>
        <a:p>
          <a:endParaRPr lang="pt-BR" sz="1100"/>
        </a:p>
      </dgm:t>
    </dgm:pt>
    <dgm:pt modelId="{70784D3F-4069-46BD-998C-27A7FB427C3D}">
      <dgm:prSet phldrT="[Texto]" custT="1"/>
      <dgm:spPr/>
      <dgm:t>
        <a:bodyPr/>
        <a:lstStyle/>
        <a:p>
          <a:r>
            <a:rPr lang="pt-BR" sz="1800" b="1" dirty="0" smtClean="0"/>
            <a:t>Out</a:t>
          </a:r>
          <a:endParaRPr lang="pt-BR" sz="1800" b="1" dirty="0"/>
        </a:p>
      </dgm:t>
    </dgm:pt>
    <dgm:pt modelId="{A7437F3C-9F11-4C2A-BEA0-F668A1A3E1ED}" type="parTrans" cxnId="{652C6E0A-846D-4924-B6AC-4E77CE8D1722}">
      <dgm:prSet/>
      <dgm:spPr/>
      <dgm:t>
        <a:bodyPr/>
        <a:lstStyle/>
        <a:p>
          <a:endParaRPr lang="pt-BR" sz="1100"/>
        </a:p>
      </dgm:t>
    </dgm:pt>
    <dgm:pt modelId="{CD20BDA8-5D7B-4D1C-8633-C609616D0ED5}" type="sibTrans" cxnId="{652C6E0A-846D-4924-B6AC-4E77CE8D1722}">
      <dgm:prSet/>
      <dgm:spPr/>
      <dgm:t>
        <a:bodyPr/>
        <a:lstStyle/>
        <a:p>
          <a:endParaRPr lang="pt-BR" sz="1100"/>
        </a:p>
      </dgm:t>
    </dgm:pt>
    <dgm:pt modelId="{1402DCAB-DCF5-48C0-9C00-1395416D7BC8}">
      <dgm:prSet phldrT="[Texto]" custT="1"/>
      <dgm:spPr/>
      <dgm:t>
        <a:bodyPr/>
        <a:lstStyle/>
        <a:p>
          <a:r>
            <a:rPr lang="pt-BR" sz="1800" b="1" dirty="0" smtClean="0"/>
            <a:t>Nov</a:t>
          </a:r>
          <a:endParaRPr lang="pt-BR" sz="1800" b="1" dirty="0"/>
        </a:p>
      </dgm:t>
    </dgm:pt>
    <dgm:pt modelId="{E1D5DB4F-39A1-4710-86C4-6850D9D26B61}" type="parTrans" cxnId="{36BA1629-79B4-499A-BD6F-90A74EA96DAA}">
      <dgm:prSet/>
      <dgm:spPr/>
      <dgm:t>
        <a:bodyPr/>
        <a:lstStyle/>
        <a:p>
          <a:endParaRPr lang="pt-BR" sz="1100"/>
        </a:p>
      </dgm:t>
    </dgm:pt>
    <dgm:pt modelId="{66E0BBD0-19B2-4E13-BEFB-8F4C3DB6537B}" type="sibTrans" cxnId="{36BA1629-79B4-499A-BD6F-90A74EA96DAA}">
      <dgm:prSet/>
      <dgm:spPr/>
      <dgm:t>
        <a:bodyPr/>
        <a:lstStyle/>
        <a:p>
          <a:endParaRPr lang="pt-BR" sz="1100"/>
        </a:p>
      </dgm:t>
    </dgm:pt>
    <dgm:pt modelId="{301AC266-378D-4E6C-B150-43B00F339587}">
      <dgm:prSet phldrT="[Texto]" custT="1"/>
      <dgm:spPr/>
      <dgm:t>
        <a:bodyPr/>
        <a:lstStyle/>
        <a:p>
          <a:r>
            <a:rPr lang="pt-BR" sz="1800" b="1" dirty="0" smtClean="0"/>
            <a:t>Dez</a:t>
          </a:r>
          <a:endParaRPr lang="pt-BR" sz="1800" b="1" dirty="0"/>
        </a:p>
      </dgm:t>
    </dgm:pt>
    <dgm:pt modelId="{D0A1C885-C786-48FA-8614-9AEAB7B92D09}" type="parTrans" cxnId="{BBB59C21-6BE0-47DB-AC12-BED097887D52}">
      <dgm:prSet/>
      <dgm:spPr/>
      <dgm:t>
        <a:bodyPr/>
        <a:lstStyle/>
        <a:p>
          <a:endParaRPr lang="pt-BR" sz="1100"/>
        </a:p>
      </dgm:t>
    </dgm:pt>
    <dgm:pt modelId="{5E0559DD-CCBE-4A56-B875-C3623C407831}" type="sibTrans" cxnId="{BBB59C21-6BE0-47DB-AC12-BED097887D52}">
      <dgm:prSet/>
      <dgm:spPr/>
      <dgm:t>
        <a:bodyPr/>
        <a:lstStyle/>
        <a:p>
          <a:endParaRPr lang="pt-BR" sz="1100"/>
        </a:p>
      </dgm:t>
    </dgm:pt>
    <dgm:pt modelId="{F8A2A25B-8CCB-4D95-B8F1-715BB595FB61}" type="pres">
      <dgm:prSet presAssocID="{ABF93009-B7BB-44E5-BFE5-587165845594}" presName="Name0" presStyleCnt="0">
        <dgm:presLayoutVars>
          <dgm:dir/>
          <dgm:animLvl val="lvl"/>
          <dgm:resizeHandles val="exact"/>
        </dgm:presLayoutVars>
      </dgm:prSet>
      <dgm:spPr/>
    </dgm:pt>
    <dgm:pt modelId="{D2DC8761-03B3-4948-B5A4-0AFEFEE13E57}" type="pres">
      <dgm:prSet presAssocID="{DA2C4237-2EC8-4B61-BB97-89D362A15C1C}" presName="parTxOnly" presStyleLbl="node1" presStyleIdx="0" presStyleCnt="12" custLinFactNeighborX="131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90BA64C-EA2C-401B-97D7-6033B0CFD697}" type="pres">
      <dgm:prSet presAssocID="{E5B3B9BF-7B22-4E5F-8D72-2A87E20722CA}" presName="parTxOnlySpace" presStyleCnt="0"/>
      <dgm:spPr/>
    </dgm:pt>
    <dgm:pt modelId="{B699CEBC-D9A3-4470-8B1C-71D8CBEF8608}" type="pres">
      <dgm:prSet presAssocID="{C536AAB1-5844-4CAA-A512-8829BA958B2A}" presName="parTxOnly" presStyleLbl="node1" presStyleIdx="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FEC921B-0CF9-4E61-8497-5D8181A97AD2}" type="pres">
      <dgm:prSet presAssocID="{00F25FDA-6998-4FEA-91C8-19FF3422D585}" presName="parTxOnlySpace" presStyleCnt="0"/>
      <dgm:spPr/>
    </dgm:pt>
    <dgm:pt modelId="{08577E5F-390A-4C84-AFB6-72E3E189E48C}" type="pres">
      <dgm:prSet presAssocID="{4DB249C8-69E3-44B9-BEA2-E5FA3BDB7F50}" presName="parTxOnly" presStyleLbl="node1" presStyleIdx="2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57C6C7-E38E-4F98-94B4-F03989B26A83}" type="pres">
      <dgm:prSet presAssocID="{DA9197D3-18B1-44C0-BD74-8229386E8236}" presName="parTxOnlySpace" presStyleCnt="0"/>
      <dgm:spPr/>
    </dgm:pt>
    <dgm:pt modelId="{562304BC-C603-47B6-ACBA-A54E60D4D3D4}" type="pres">
      <dgm:prSet presAssocID="{F219D57B-5706-462B-A933-111E52295E88}" presName="parTxOnly" presStyleLbl="node1" presStyleIdx="3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B0F76B5-2470-4141-A383-F1E1590734F5}" type="pres">
      <dgm:prSet presAssocID="{B0CCE12E-D9A7-4736-9251-13562DEBE6BC}" presName="parTxOnlySpace" presStyleCnt="0"/>
      <dgm:spPr/>
    </dgm:pt>
    <dgm:pt modelId="{DC0B9918-6874-4FC3-95EB-DFBB59C78085}" type="pres">
      <dgm:prSet presAssocID="{F3523365-3B3B-4EF1-A1A7-E38799F80CEF}" presName="parTxOnly" presStyleLbl="node1" presStyleIdx="4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46AEE3C-D9BE-4DD5-B583-308642051C08}" type="pres">
      <dgm:prSet presAssocID="{95C00D7A-D8D5-4B31-AB8A-073DC5BA0137}" presName="parTxOnlySpace" presStyleCnt="0"/>
      <dgm:spPr/>
    </dgm:pt>
    <dgm:pt modelId="{1FB9D09D-DDC9-4E1D-AEFE-A4A43BD5B1C3}" type="pres">
      <dgm:prSet presAssocID="{9DCDDAB4-E8BD-42E6-87FF-EB9E3DCD97E0}" presName="parTxOnly" presStyleLbl="node1" presStyleIdx="5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2158114-FED6-404B-9868-D20D66D04A56}" type="pres">
      <dgm:prSet presAssocID="{DD77EE18-1368-40AF-9B62-A65EDC14D76F}" presName="parTxOnlySpace" presStyleCnt="0"/>
      <dgm:spPr/>
    </dgm:pt>
    <dgm:pt modelId="{003D6EDE-5CC5-40C7-A19F-EBC2E4B355F4}" type="pres">
      <dgm:prSet presAssocID="{6935BB97-CC5B-4C97-9A69-CB1E35A02AAC}" presName="parTxOnly" presStyleLbl="node1" presStyleIdx="6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8FE128C-41DD-4AE9-BF35-A9628ED38755}" type="pres">
      <dgm:prSet presAssocID="{3B424328-03C2-484B-92F3-2D9A14C197C5}" presName="parTxOnlySpace" presStyleCnt="0"/>
      <dgm:spPr/>
    </dgm:pt>
    <dgm:pt modelId="{C96D27A1-8B35-48D2-B7A3-20D47FDA4D84}" type="pres">
      <dgm:prSet presAssocID="{B2CB73B6-B9D8-43E1-8EC5-51E264D2E093}" presName="parTxOnly" presStyleLbl="node1" presStyleIdx="7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795D01-FE70-4F29-9836-C9B9B672652B}" type="pres">
      <dgm:prSet presAssocID="{5CF96F42-359F-480D-A0DB-96FA3C167C5E}" presName="parTxOnlySpace" presStyleCnt="0"/>
      <dgm:spPr/>
    </dgm:pt>
    <dgm:pt modelId="{81B0BDAE-8343-4C28-B8A8-4CC39ECF91C6}" type="pres">
      <dgm:prSet presAssocID="{169B6076-2183-4E67-BE5A-EF0B9BDE4BA0}" presName="parTxOnly" presStyleLbl="node1" presStyleIdx="8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EDCFC02-9F9A-4CAD-AE8C-0F64FD3028ED}" type="pres">
      <dgm:prSet presAssocID="{D2819B3F-BB04-4A63-9E43-A41720C6B048}" presName="parTxOnlySpace" presStyleCnt="0"/>
      <dgm:spPr/>
    </dgm:pt>
    <dgm:pt modelId="{C9C43870-A921-43BB-9147-FF1B6B912C5B}" type="pres">
      <dgm:prSet presAssocID="{70784D3F-4069-46BD-998C-27A7FB427C3D}" presName="parTxOnly" presStyleLbl="node1" presStyleIdx="9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EFC38E-CE02-47EA-B9B1-361BFB0D3EFC}" type="pres">
      <dgm:prSet presAssocID="{CD20BDA8-5D7B-4D1C-8633-C609616D0ED5}" presName="parTxOnlySpace" presStyleCnt="0"/>
      <dgm:spPr/>
    </dgm:pt>
    <dgm:pt modelId="{F06E95D0-62EE-45EA-85DF-BBC89F8A41A5}" type="pres">
      <dgm:prSet presAssocID="{1402DCAB-DCF5-48C0-9C00-1395416D7BC8}" presName="parTxOnly" presStyleLbl="node1" presStyleIdx="10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7D6C3B-DDB7-4DF0-B238-C233E3DB82FB}" type="pres">
      <dgm:prSet presAssocID="{66E0BBD0-19B2-4E13-BEFB-8F4C3DB6537B}" presName="parTxOnlySpace" presStyleCnt="0"/>
      <dgm:spPr/>
    </dgm:pt>
    <dgm:pt modelId="{7C2C6CFE-98EB-49FD-9D20-74ADF2F3AEEC}" type="pres">
      <dgm:prSet presAssocID="{301AC266-378D-4E6C-B150-43B00F339587}" presName="parTxOnly" presStyleLbl="node1" presStyleIdx="1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AD41992-2025-49E0-8DA2-00FC4064BC2E}" type="presOf" srcId="{B2CB73B6-B9D8-43E1-8EC5-51E264D2E093}" destId="{C96D27A1-8B35-48D2-B7A3-20D47FDA4D84}" srcOrd="0" destOrd="0" presId="urn:microsoft.com/office/officeart/2005/8/layout/chevron1"/>
    <dgm:cxn modelId="{BD81DCAA-26DD-4B7A-BBC7-E9A65FEC5A77}" srcId="{ABF93009-B7BB-44E5-BFE5-587165845594}" destId="{6935BB97-CC5B-4C97-9A69-CB1E35A02AAC}" srcOrd="6" destOrd="0" parTransId="{B838DE71-B3BD-4B35-8713-264E1CEC57F2}" sibTransId="{3B424328-03C2-484B-92F3-2D9A14C197C5}"/>
    <dgm:cxn modelId="{B3CD27D4-D22C-40FE-A11C-3E9BDE66CAFD}" type="presOf" srcId="{C536AAB1-5844-4CAA-A512-8829BA958B2A}" destId="{B699CEBC-D9A3-4470-8B1C-71D8CBEF8608}" srcOrd="0" destOrd="0" presId="urn:microsoft.com/office/officeart/2005/8/layout/chevron1"/>
    <dgm:cxn modelId="{A77C9EF3-3D9B-42DD-995B-DBB53C1812C0}" type="presOf" srcId="{301AC266-378D-4E6C-B150-43B00F339587}" destId="{7C2C6CFE-98EB-49FD-9D20-74ADF2F3AEEC}" srcOrd="0" destOrd="0" presId="urn:microsoft.com/office/officeart/2005/8/layout/chevron1"/>
    <dgm:cxn modelId="{A0FF6B79-AE92-4A1C-AA49-B00DA825DDCB}" type="presOf" srcId="{4DB249C8-69E3-44B9-BEA2-E5FA3BDB7F50}" destId="{08577E5F-390A-4C84-AFB6-72E3E189E48C}" srcOrd="0" destOrd="0" presId="urn:microsoft.com/office/officeart/2005/8/layout/chevron1"/>
    <dgm:cxn modelId="{6CFEF89D-88B0-4080-A625-C5A2B103155C}" srcId="{ABF93009-B7BB-44E5-BFE5-587165845594}" destId="{F3523365-3B3B-4EF1-A1A7-E38799F80CEF}" srcOrd="4" destOrd="0" parTransId="{22E27185-D286-4C80-A493-B6B6A156BBCA}" sibTransId="{95C00D7A-D8D5-4B31-AB8A-073DC5BA0137}"/>
    <dgm:cxn modelId="{36BA1629-79B4-499A-BD6F-90A74EA96DAA}" srcId="{ABF93009-B7BB-44E5-BFE5-587165845594}" destId="{1402DCAB-DCF5-48C0-9C00-1395416D7BC8}" srcOrd="10" destOrd="0" parTransId="{E1D5DB4F-39A1-4710-86C4-6850D9D26B61}" sibTransId="{66E0BBD0-19B2-4E13-BEFB-8F4C3DB6537B}"/>
    <dgm:cxn modelId="{AC737C6E-C834-472A-A5CF-F47037A054EF}" type="presOf" srcId="{DA2C4237-2EC8-4B61-BB97-89D362A15C1C}" destId="{D2DC8761-03B3-4948-B5A4-0AFEFEE13E57}" srcOrd="0" destOrd="0" presId="urn:microsoft.com/office/officeart/2005/8/layout/chevron1"/>
    <dgm:cxn modelId="{9D9D0A65-83D3-4A58-B653-6F5437EB1190}" srcId="{ABF93009-B7BB-44E5-BFE5-587165845594}" destId="{DA2C4237-2EC8-4B61-BB97-89D362A15C1C}" srcOrd="0" destOrd="0" parTransId="{5E442CF2-8CE5-4E92-893E-F83838F4E208}" sibTransId="{E5B3B9BF-7B22-4E5F-8D72-2A87E20722CA}"/>
    <dgm:cxn modelId="{D75BB101-3957-4947-AEC1-FB97B0C9E912}" srcId="{ABF93009-B7BB-44E5-BFE5-587165845594}" destId="{F219D57B-5706-462B-A933-111E52295E88}" srcOrd="3" destOrd="0" parTransId="{CA3D779A-66BE-4E28-9D55-BBA80E471105}" sibTransId="{B0CCE12E-D9A7-4736-9251-13562DEBE6BC}"/>
    <dgm:cxn modelId="{BA163735-1205-4C97-AE75-51FB8C4B777C}" type="presOf" srcId="{F219D57B-5706-462B-A933-111E52295E88}" destId="{562304BC-C603-47B6-ACBA-A54E60D4D3D4}" srcOrd="0" destOrd="0" presId="urn:microsoft.com/office/officeart/2005/8/layout/chevron1"/>
    <dgm:cxn modelId="{C6076EFB-645E-462D-B88C-C0FB7F87CD60}" type="presOf" srcId="{F3523365-3B3B-4EF1-A1A7-E38799F80CEF}" destId="{DC0B9918-6874-4FC3-95EB-DFBB59C78085}" srcOrd="0" destOrd="0" presId="urn:microsoft.com/office/officeart/2005/8/layout/chevron1"/>
    <dgm:cxn modelId="{283A31DF-5FDA-438C-BBED-B0C80554DEB3}" srcId="{ABF93009-B7BB-44E5-BFE5-587165845594}" destId="{B2CB73B6-B9D8-43E1-8EC5-51E264D2E093}" srcOrd="7" destOrd="0" parTransId="{535B6D1C-E0EC-4D6C-85ED-5942EA704AE9}" sibTransId="{5CF96F42-359F-480D-A0DB-96FA3C167C5E}"/>
    <dgm:cxn modelId="{182619AB-16EC-4FE4-983B-23779F1C9CAD}" type="presOf" srcId="{169B6076-2183-4E67-BE5A-EF0B9BDE4BA0}" destId="{81B0BDAE-8343-4C28-B8A8-4CC39ECF91C6}" srcOrd="0" destOrd="0" presId="urn:microsoft.com/office/officeart/2005/8/layout/chevron1"/>
    <dgm:cxn modelId="{7CC05632-2A62-4BCB-A7BC-1E4CA3DF7D11}" type="presOf" srcId="{70784D3F-4069-46BD-998C-27A7FB427C3D}" destId="{C9C43870-A921-43BB-9147-FF1B6B912C5B}" srcOrd="0" destOrd="0" presId="urn:microsoft.com/office/officeart/2005/8/layout/chevron1"/>
    <dgm:cxn modelId="{6CAEDC90-7182-4543-9364-579A1A1C7CD7}" type="presOf" srcId="{ABF93009-B7BB-44E5-BFE5-587165845594}" destId="{F8A2A25B-8CCB-4D95-B8F1-715BB595FB61}" srcOrd="0" destOrd="0" presId="urn:microsoft.com/office/officeart/2005/8/layout/chevron1"/>
    <dgm:cxn modelId="{652C6E0A-846D-4924-B6AC-4E77CE8D1722}" srcId="{ABF93009-B7BB-44E5-BFE5-587165845594}" destId="{70784D3F-4069-46BD-998C-27A7FB427C3D}" srcOrd="9" destOrd="0" parTransId="{A7437F3C-9F11-4C2A-BEA0-F668A1A3E1ED}" sibTransId="{CD20BDA8-5D7B-4D1C-8633-C609616D0ED5}"/>
    <dgm:cxn modelId="{FFDBD060-C971-4780-9533-06CA45B730BA}" type="presOf" srcId="{9DCDDAB4-E8BD-42E6-87FF-EB9E3DCD97E0}" destId="{1FB9D09D-DDC9-4E1D-AEFE-A4A43BD5B1C3}" srcOrd="0" destOrd="0" presId="urn:microsoft.com/office/officeart/2005/8/layout/chevron1"/>
    <dgm:cxn modelId="{0A407863-4DDD-4809-A964-377D55977B7C}" type="presOf" srcId="{1402DCAB-DCF5-48C0-9C00-1395416D7BC8}" destId="{F06E95D0-62EE-45EA-85DF-BBC89F8A41A5}" srcOrd="0" destOrd="0" presId="urn:microsoft.com/office/officeart/2005/8/layout/chevron1"/>
    <dgm:cxn modelId="{A7966BFF-2E2A-46A3-8392-E983EA532A92}" srcId="{ABF93009-B7BB-44E5-BFE5-587165845594}" destId="{C536AAB1-5844-4CAA-A512-8829BA958B2A}" srcOrd="1" destOrd="0" parTransId="{868B53C8-BA55-4566-81A5-3DD2BD8D672E}" sibTransId="{00F25FDA-6998-4FEA-91C8-19FF3422D585}"/>
    <dgm:cxn modelId="{48D91195-9253-493F-8571-FC02901BAFCE}" type="presOf" srcId="{6935BB97-CC5B-4C97-9A69-CB1E35A02AAC}" destId="{003D6EDE-5CC5-40C7-A19F-EBC2E4B355F4}" srcOrd="0" destOrd="0" presId="urn:microsoft.com/office/officeart/2005/8/layout/chevron1"/>
    <dgm:cxn modelId="{EFC636BF-F6B1-4F05-B4DB-C1086E1CE063}" srcId="{ABF93009-B7BB-44E5-BFE5-587165845594}" destId="{169B6076-2183-4E67-BE5A-EF0B9BDE4BA0}" srcOrd="8" destOrd="0" parTransId="{63D1FF93-5930-4091-B21F-462CDAF40E6A}" sibTransId="{D2819B3F-BB04-4A63-9E43-A41720C6B048}"/>
    <dgm:cxn modelId="{507BAF95-619B-4893-8C15-57F59DE0B8C4}" srcId="{ABF93009-B7BB-44E5-BFE5-587165845594}" destId="{9DCDDAB4-E8BD-42E6-87FF-EB9E3DCD97E0}" srcOrd="5" destOrd="0" parTransId="{0BC33B97-3BD1-4D48-8E72-06C0DC2A4E62}" sibTransId="{DD77EE18-1368-40AF-9B62-A65EDC14D76F}"/>
    <dgm:cxn modelId="{BBB59C21-6BE0-47DB-AC12-BED097887D52}" srcId="{ABF93009-B7BB-44E5-BFE5-587165845594}" destId="{301AC266-378D-4E6C-B150-43B00F339587}" srcOrd="11" destOrd="0" parTransId="{D0A1C885-C786-48FA-8614-9AEAB7B92D09}" sibTransId="{5E0559DD-CCBE-4A56-B875-C3623C407831}"/>
    <dgm:cxn modelId="{02D5A792-9ECE-45D4-8925-85B423C38618}" srcId="{ABF93009-B7BB-44E5-BFE5-587165845594}" destId="{4DB249C8-69E3-44B9-BEA2-E5FA3BDB7F50}" srcOrd="2" destOrd="0" parTransId="{6F934F1D-2BFB-472E-AFFA-4D9ACB6F0163}" sibTransId="{DA9197D3-18B1-44C0-BD74-8229386E8236}"/>
    <dgm:cxn modelId="{F004A781-C2EB-4D49-9525-DE8DD46E40B6}" type="presParOf" srcId="{F8A2A25B-8CCB-4D95-B8F1-715BB595FB61}" destId="{D2DC8761-03B3-4948-B5A4-0AFEFEE13E57}" srcOrd="0" destOrd="0" presId="urn:microsoft.com/office/officeart/2005/8/layout/chevron1"/>
    <dgm:cxn modelId="{8ECA30DC-4C56-4765-87DE-B1BFB51EB508}" type="presParOf" srcId="{F8A2A25B-8CCB-4D95-B8F1-715BB595FB61}" destId="{690BA64C-EA2C-401B-97D7-6033B0CFD697}" srcOrd="1" destOrd="0" presId="urn:microsoft.com/office/officeart/2005/8/layout/chevron1"/>
    <dgm:cxn modelId="{BDFBD689-DA93-4D3F-AD8A-91EE38232DD7}" type="presParOf" srcId="{F8A2A25B-8CCB-4D95-B8F1-715BB595FB61}" destId="{B699CEBC-D9A3-4470-8B1C-71D8CBEF8608}" srcOrd="2" destOrd="0" presId="urn:microsoft.com/office/officeart/2005/8/layout/chevron1"/>
    <dgm:cxn modelId="{0137B622-1A53-471C-9214-A3011F5D8D78}" type="presParOf" srcId="{F8A2A25B-8CCB-4D95-B8F1-715BB595FB61}" destId="{5FEC921B-0CF9-4E61-8497-5D8181A97AD2}" srcOrd="3" destOrd="0" presId="urn:microsoft.com/office/officeart/2005/8/layout/chevron1"/>
    <dgm:cxn modelId="{9A7CED55-4D99-4501-86D6-3345A0026546}" type="presParOf" srcId="{F8A2A25B-8CCB-4D95-B8F1-715BB595FB61}" destId="{08577E5F-390A-4C84-AFB6-72E3E189E48C}" srcOrd="4" destOrd="0" presId="urn:microsoft.com/office/officeart/2005/8/layout/chevron1"/>
    <dgm:cxn modelId="{EE61A9D7-1206-4D98-A662-BEC839AC52B2}" type="presParOf" srcId="{F8A2A25B-8CCB-4D95-B8F1-715BB595FB61}" destId="{D657C6C7-E38E-4F98-94B4-F03989B26A83}" srcOrd="5" destOrd="0" presId="urn:microsoft.com/office/officeart/2005/8/layout/chevron1"/>
    <dgm:cxn modelId="{AAF3AE93-F1AA-4769-8D7E-31FB88A64DEB}" type="presParOf" srcId="{F8A2A25B-8CCB-4D95-B8F1-715BB595FB61}" destId="{562304BC-C603-47B6-ACBA-A54E60D4D3D4}" srcOrd="6" destOrd="0" presId="urn:microsoft.com/office/officeart/2005/8/layout/chevron1"/>
    <dgm:cxn modelId="{A4BE0C9B-C16E-4D28-8778-E378D8B1B997}" type="presParOf" srcId="{F8A2A25B-8CCB-4D95-B8F1-715BB595FB61}" destId="{1B0F76B5-2470-4141-A383-F1E1590734F5}" srcOrd="7" destOrd="0" presId="urn:microsoft.com/office/officeart/2005/8/layout/chevron1"/>
    <dgm:cxn modelId="{18019966-846B-4EC3-89BC-C8D7A1EF8E68}" type="presParOf" srcId="{F8A2A25B-8CCB-4D95-B8F1-715BB595FB61}" destId="{DC0B9918-6874-4FC3-95EB-DFBB59C78085}" srcOrd="8" destOrd="0" presId="urn:microsoft.com/office/officeart/2005/8/layout/chevron1"/>
    <dgm:cxn modelId="{A5A995EF-BB59-4F22-946F-E6F8D98C6ABB}" type="presParOf" srcId="{F8A2A25B-8CCB-4D95-B8F1-715BB595FB61}" destId="{046AEE3C-D9BE-4DD5-B583-308642051C08}" srcOrd="9" destOrd="0" presId="urn:microsoft.com/office/officeart/2005/8/layout/chevron1"/>
    <dgm:cxn modelId="{34198A47-EA60-4DC5-86F9-AF44E27F8DB5}" type="presParOf" srcId="{F8A2A25B-8CCB-4D95-B8F1-715BB595FB61}" destId="{1FB9D09D-DDC9-4E1D-AEFE-A4A43BD5B1C3}" srcOrd="10" destOrd="0" presId="urn:microsoft.com/office/officeart/2005/8/layout/chevron1"/>
    <dgm:cxn modelId="{D207C982-E968-42B6-9331-B88DDC9B5AD0}" type="presParOf" srcId="{F8A2A25B-8CCB-4D95-B8F1-715BB595FB61}" destId="{92158114-FED6-404B-9868-D20D66D04A56}" srcOrd="11" destOrd="0" presId="urn:microsoft.com/office/officeart/2005/8/layout/chevron1"/>
    <dgm:cxn modelId="{48395BDC-DC3F-478B-B673-62FD3DFAF116}" type="presParOf" srcId="{F8A2A25B-8CCB-4D95-B8F1-715BB595FB61}" destId="{003D6EDE-5CC5-40C7-A19F-EBC2E4B355F4}" srcOrd="12" destOrd="0" presId="urn:microsoft.com/office/officeart/2005/8/layout/chevron1"/>
    <dgm:cxn modelId="{05DAA322-4B64-4A3F-8FFD-E588E22AC7D5}" type="presParOf" srcId="{F8A2A25B-8CCB-4D95-B8F1-715BB595FB61}" destId="{C8FE128C-41DD-4AE9-BF35-A9628ED38755}" srcOrd="13" destOrd="0" presId="urn:microsoft.com/office/officeart/2005/8/layout/chevron1"/>
    <dgm:cxn modelId="{DD9C2374-8D45-4048-91C5-ECB7F88C8239}" type="presParOf" srcId="{F8A2A25B-8CCB-4D95-B8F1-715BB595FB61}" destId="{C96D27A1-8B35-48D2-B7A3-20D47FDA4D84}" srcOrd="14" destOrd="0" presId="urn:microsoft.com/office/officeart/2005/8/layout/chevron1"/>
    <dgm:cxn modelId="{83A405D7-483E-4913-8681-C61E5482FB8E}" type="presParOf" srcId="{F8A2A25B-8CCB-4D95-B8F1-715BB595FB61}" destId="{06795D01-FE70-4F29-9836-C9B9B672652B}" srcOrd="15" destOrd="0" presId="urn:microsoft.com/office/officeart/2005/8/layout/chevron1"/>
    <dgm:cxn modelId="{3FC89C2D-101F-4F51-A89C-EABE2635F9AD}" type="presParOf" srcId="{F8A2A25B-8CCB-4D95-B8F1-715BB595FB61}" destId="{81B0BDAE-8343-4C28-B8A8-4CC39ECF91C6}" srcOrd="16" destOrd="0" presId="urn:microsoft.com/office/officeart/2005/8/layout/chevron1"/>
    <dgm:cxn modelId="{9E1E60AA-E48B-41FD-B45E-0CC439A76FBE}" type="presParOf" srcId="{F8A2A25B-8CCB-4D95-B8F1-715BB595FB61}" destId="{4EDCFC02-9F9A-4CAD-AE8C-0F64FD3028ED}" srcOrd="17" destOrd="0" presId="urn:microsoft.com/office/officeart/2005/8/layout/chevron1"/>
    <dgm:cxn modelId="{9A5B3234-67B9-487F-A8A4-168289D7A47E}" type="presParOf" srcId="{F8A2A25B-8CCB-4D95-B8F1-715BB595FB61}" destId="{C9C43870-A921-43BB-9147-FF1B6B912C5B}" srcOrd="18" destOrd="0" presId="urn:microsoft.com/office/officeart/2005/8/layout/chevron1"/>
    <dgm:cxn modelId="{33227205-D3A9-4C6B-81FD-FDEFD6319BBA}" type="presParOf" srcId="{F8A2A25B-8CCB-4D95-B8F1-715BB595FB61}" destId="{30EFC38E-CE02-47EA-B9B1-361BFB0D3EFC}" srcOrd="19" destOrd="0" presId="urn:microsoft.com/office/officeart/2005/8/layout/chevron1"/>
    <dgm:cxn modelId="{01B9B680-E932-45BE-9803-8DD4F9F716CF}" type="presParOf" srcId="{F8A2A25B-8CCB-4D95-B8F1-715BB595FB61}" destId="{F06E95D0-62EE-45EA-85DF-BBC89F8A41A5}" srcOrd="20" destOrd="0" presId="urn:microsoft.com/office/officeart/2005/8/layout/chevron1"/>
    <dgm:cxn modelId="{CB68F4FA-AA55-413C-AEE1-620FD9BDC4B4}" type="presParOf" srcId="{F8A2A25B-8CCB-4D95-B8F1-715BB595FB61}" destId="{507D6C3B-DDB7-4DF0-B238-C233E3DB82FB}" srcOrd="21" destOrd="0" presId="urn:microsoft.com/office/officeart/2005/8/layout/chevron1"/>
    <dgm:cxn modelId="{383F1484-8674-469E-ACA1-D50100BB4850}" type="presParOf" srcId="{F8A2A25B-8CCB-4D95-B8F1-715BB595FB61}" destId="{7C2C6CFE-98EB-49FD-9D20-74ADF2F3AEEC}" srcOrd="2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F93009-B7BB-44E5-BFE5-587165845594}" type="doc">
      <dgm:prSet loTypeId="urn:microsoft.com/office/officeart/2005/8/layout/chevron1" loCatId="process" qsTypeId="urn:microsoft.com/office/officeart/2005/8/quickstyle/simple3" qsCatId="simple" csTypeId="urn:microsoft.com/office/officeart/2005/8/colors/accent0_1" csCatId="mainScheme" phldr="1"/>
      <dgm:spPr/>
    </dgm:pt>
    <dgm:pt modelId="{4DB249C8-69E3-44B9-BEA2-E5FA3BDB7F50}">
      <dgm:prSet phldrT="[Texto]" custT="1"/>
      <dgm:spPr/>
      <dgm:t>
        <a:bodyPr/>
        <a:lstStyle/>
        <a:p>
          <a:r>
            <a:rPr lang="pt-BR" sz="1800" b="1" dirty="0" smtClean="0"/>
            <a:t>Mar</a:t>
          </a:r>
          <a:endParaRPr lang="pt-BR" sz="1800" b="1" dirty="0"/>
        </a:p>
      </dgm:t>
    </dgm:pt>
    <dgm:pt modelId="{6F934F1D-2BFB-472E-AFFA-4D9ACB6F0163}" type="parTrans" cxnId="{02D5A792-9ECE-45D4-8925-85B423C38618}">
      <dgm:prSet/>
      <dgm:spPr/>
      <dgm:t>
        <a:bodyPr/>
        <a:lstStyle/>
        <a:p>
          <a:endParaRPr lang="pt-BR" sz="1100"/>
        </a:p>
      </dgm:t>
    </dgm:pt>
    <dgm:pt modelId="{DA9197D3-18B1-44C0-BD74-8229386E8236}" type="sibTrans" cxnId="{02D5A792-9ECE-45D4-8925-85B423C38618}">
      <dgm:prSet/>
      <dgm:spPr/>
      <dgm:t>
        <a:bodyPr/>
        <a:lstStyle/>
        <a:p>
          <a:endParaRPr lang="pt-BR" sz="1100"/>
        </a:p>
      </dgm:t>
    </dgm:pt>
    <dgm:pt modelId="{F219D57B-5706-462B-A933-111E52295E88}">
      <dgm:prSet phldrT="[Texto]" custT="1"/>
      <dgm:spPr/>
      <dgm:t>
        <a:bodyPr/>
        <a:lstStyle/>
        <a:p>
          <a:r>
            <a:rPr lang="pt-BR" sz="1800" b="1" dirty="0" smtClean="0"/>
            <a:t>Abr</a:t>
          </a:r>
          <a:endParaRPr lang="pt-BR" sz="1800" b="1" dirty="0"/>
        </a:p>
      </dgm:t>
    </dgm:pt>
    <dgm:pt modelId="{CA3D779A-66BE-4E28-9D55-BBA80E471105}" type="parTrans" cxnId="{D75BB101-3957-4947-AEC1-FB97B0C9E912}">
      <dgm:prSet/>
      <dgm:spPr/>
      <dgm:t>
        <a:bodyPr/>
        <a:lstStyle/>
        <a:p>
          <a:endParaRPr lang="pt-BR" sz="1100"/>
        </a:p>
      </dgm:t>
    </dgm:pt>
    <dgm:pt modelId="{B0CCE12E-D9A7-4736-9251-13562DEBE6BC}" type="sibTrans" cxnId="{D75BB101-3957-4947-AEC1-FB97B0C9E912}">
      <dgm:prSet/>
      <dgm:spPr/>
      <dgm:t>
        <a:bodyPr/>
        <a:lstStyle/>
        <a:p>
          <a:endParaRPr lang="pt-BR" sz="1100"/>
        </a:p>
      </dgm:t>
    </dgm:pt>
    <dgm:pt modelId="{F3523365-3B3B-4EF1-A1A7-E38799F80CEF}">
      <dgm:prSet phldrT="[Texto]" custT="1"/>
      <dgm:spPr/>
      <dgm:t>
        <a:bodyPr/>
        <a:lstStyle/>
        <a:p>
          <a:r>
            <a:rPr lang="pt-BR" sz="1800" b="1" dirty="0" smtClean="0"/>
            <a:t>Mai</a:t>
          </a:r>
          <a:endParaRPr lang="pt-BR" sz="1800" b="1" dirty="0"/>
        </a:p>
      </dgm:t>
    </dgm:pt>
    <dgm:pt modelId="{22E27185-D286-4C80-A493-B6B6A156BBCA}" type="parTrans" cxnId="{6CFEF89D-88B0-4080-A625-C5A2B103155C}">
      <dgm:prSet/>
      <dgm:spPr/>
      <dgm:t>
        <a:bodyPr/>
        <a:lstStyle/>
        <a:p>
          <a:endParaRPr lang="pt-BR" sz="1100"/>
        </a:p>
      </dgm:t>
    </dgm:pt>
    <dgm:pt modelId="{95C00D7A-D8D5-4B31-AB8A-073DC5BA0137}" type="sibTrans" cxnId="{6CFEF89D-88B0-4080-A625-C5A2B103155C}">
      <dgm:prSet/>
      <dgm:spPr/>
      <dgm:t>
        <a:bodyPr/>
        <a:lstStyle/>
        <a:p>
          <a:endParaRPr lang="pt-BR" sz="1100"/>
        </a:p>
      </dgm:t>
    </dgm:pt>
    <dgm:pt modelId="{DA2C4237-2EC8-4B61-BB97-89D362A15C1C}">
      <dgm:prSet phldrT="[Texto]" custT="1"/>
      <dgm:spPr/>
      <dgm:t>
        <a:bodyPr/>
        <a:lstStyle/>
        <a:p>
          <a:r>
            <a:rPr lang="pt-BR" sz="1800" b="1" dirty="0" smtClean="0"/>
            <a:t>Jan</a:t>
          </a:r>
          <a:endParaRPr lang="pt-BR" sz="1800" b="1" dirty="0"/>
        </a:p>
      </dgm:t>
    </dgm:pt>
    <dgm:pt modelId="{5E442CF2-8CE5-4E92-893E-F83838F4E208}" type="parTrans" cxnId="{9D9D0A65-83D3-4A58-B653-6F5437EB1190}">
      <dgm:prSet/>
      <dgm:spPr/>
      <dgm:t>
        <a:bodyPr/>
        <a:lstStyle/>
        <a:p>
          <a:endParaRPr lang="pt-BR" sz="1100"/>
        </a:p>
      </dgm:t>
    </dgm:pt>
    <dgm:pt modelId="{E5B3B9BF-7B22-4E5F-8D72-2A87E20722CA}" type="sibTrans" cxnId="{9D9D0A65-83D3-4A58-B653-6F5437EB1190}">
      <dgm:prSet/>
      <dgm:spPr/>
      <dgm:t>
        <a:bodyPr/>
        <a:lstStyle/>
        <a:p>
          <a:endParaRPr lang="pt-BR" sz="1100"/>
        </a:p>
      </dgm:t>
    </dgm:pt>
    <dgm:pt modelId="{C536AAB1-5844-4CAA-A512-8829BA958B2A}">
      <dgm:prSet phldrT="[Texto]" custT="1"/>
      <dgm:spPr/>
      <dgm:t>
        <a:bodyPr/>
        <a:lstStyle/>
        <a:p>
          <a:r>
            <a:rPr lang="pt-BR" sz="1800" b="1" dirty="0" smtClean="0"/>
            <a:t>Fev</a:t>
          </a:r>
          <a:endParaRPr lang="pt-BR" sz="1800" b="1" dirty="0"/>
        </a:p>
      </dgm:t>
    </dgm:pt>
    <dgm:pt modelId="{868B53C8-BA55-4566-81A5-3DD2BD8D672E}" type="parTrans" cxnId="{A7966BFF-2E2A-46A3-8392-E983EA532A92}">
      <dgm:prSet/>
      <dgm:spPr/>
      <dgm:t>
        <a:bodyPr/>
        <a:lstStyle/>
        <a:p>
          <a:endParaRPr lang="pt-BR" sz="1100"/>
        </a:p>
      </dgm:t>
    </dgm:pt>
    <dgm:pt modelId="{00F25FDA-6998-4FEA-91C8-19FF3422D585}" type="sibTrans" cxnId="{A7966BFF-2E2A-46A3-8392-E983EA532A92}">
      <dgm:prSet/>
      <dgm:spPr/>
      <dgm:t>
        <a:bodyPr/>
        <a:lstStyle/>
        <a:p>
          <a:endParaRPr lang="pt-BR" sz="1100"/>
        </a:p>
      </dgm:t>
    </dgm:pt>
    <dgm:pt modelId="{9DCDDAB4-E8BD-42E6-87FF-EB9E3DCD97E0}">
      <dgm:prSet phldrT="[Texto]" custT="1"/>
      <dgm:spPr/>
      <dgm:t>
        <a:bodyPr/>
        <a:lstStyle/>
        <a:p>
          <a:r>
            <a:rPr lang="pt-BR" sz="1800" b="1" dirty="0" smtClean="0"/>
            <a:t>Jun</a:t>
          </a:r>
          <a:endParaRPr lang="pt-BR" sz="1800" b="1" dirty="0"/>
        </a:p>
      </dgm:t>
    </dgm:pt>
    <dgm:pt modelId="{0BC33B97-3BD1-4D48-8E72-06C0DC2A4E62}" type="parTrans" cxnId="{507BAF95-619B-4893-8C15-57F59DE0B8C4}">
      <dgm:prSet/>
      <dgm:spPr/>
      <dgm:t>
        <a:bodyPr/>
        <a:lstStyle/>
        <a:p>
          <a:endParaRPr lang="pt-BR" sz="1100"/>
        </a:p>
      </dgm:t>
    </dgm:pt>
    <dgm:pt modelId="{DD77EE18-1368-40AF-9B62-A65EDC14D76F}" type="sibTrans" cxnId="{507BAF95-619B-4893-8C15-57F59DE0B8C4}">
      <dgm:prSet/>
      <dgm:spPr/>
      <dgm:t>
        <a:bodyPr/>
        <a:lstStyle/>
        <a:p>
          <a:endParaRPr lang="pt-BR" sz="1100"/>
        </a:p>
      </dgm:t>
    </dgm:pt>
    <dgm:pt modelId="{6935BB97-CC5B-4C97-9A69-CB1E35A02AAC}">
      <dgm:prSet phldrT="[Texto]" custT="1"/>
      <dgm:spPr/>
      <dgm:t>
        <a:bodyPr/>
        <a:lstStyle/>
        <a:p>
          <a:r>
            <a:rPr lang="pt-BR" sz="1800" b="1" dirty="0" smtClean="0"/>
            <a:t>Jul</a:t>
          </a:r>
          <a:endParaRPr lang="pt-BR" sz="1800" b="1" dirty="0"/>
        </a:p>
      </dgm:t>
    </dgm:pt>
    <dgm:pt modelId="{B838DE71-B3BD-4B35-8713-264E1CEC57F2}" type="parTrans" cxnId="{BD81DCAA-26DD-4B7A-BBC7-E9A65FEC5A77}">
      <dgm:prSet/>
      <dgm:spPr/>
      <dgm:t>
        <a:bodyPr/>
        <a:lstStyle/>
        <a:p>
          <a:endParaRPr lang="pt-BR" sz="1100"/>
        </a:p>
      </dgm:t>
    </dgm:pt>
    <dgm:pt modelId="{3B424328-03C2-484B-92F3-2D9A14C197C5}" type="sibTrans" cxnId="{BD81DCAA-26DD-4B7A-BBC7-E9A65FEC5A77}">
      <dgm:prSet/>
      <dgm:spPr/>
      <dgm:t>
        <a:bodyPr/>
        <a:lstStyle/>
        <a:p>
          <a:endParaRPr lang="pt-BR" sz="1100"/>
        </a:p>
      </dgm:t>
    </dgm:pt>
    <dgm:pt modelId="{B2CB73B6-B9D8-43E1-8EC5-51E264D2E093}">
      <dgm:prSet phldrT="[Texto]" custT="1"/>
      <dgm:spPr/>
      <dgm:t>
        <a:bodyPr/>
        <a:lstStyle/>
        <a:p>
          <a:r>
            <a:rPr lang="pt-BR" sz="1800" b="1" dirty="0" smtClean="0"/>
            <a:t>Ago</a:t>
          </a:r>
          <a:endParaRPr lang="pt-BR" sz="1800" b="1" dirty="0"/>
        </a:p>
      </dgm:t>
    </dgm:pt>
    <dgm:pt modelId="{535B6D1C-E0EC-4D6C-85ED-5942EA704AE9}" type="parTrans" cxnId="{283A31DF-5FDA-438C-BBED-B0C80554DEB3}">
      <dgm:prSet/>
      <dgm:spPr/>
      <dgm:t>
        <a:bodyPr/>
        <a:lstStyle/>
        <a:p>
          <a:endParaRPr lang="pt-BR" sz="1100"/>
        </a:p>
      </dgm:t>
    </dgm:pt>
    <dgm:pt modelId="{5CF96F42-359F-480D-A0DB-96FA3C167C5E}" type="sibTrans" cxnId="{283A31DF-5FDA-438C-BBED-B0C80554DEB3}">
      <dgm:prSet/>
      <dgm:spPr/>
      <dgm:t>
        <a:bodyPr/>
        <a:lstStyle/>
        <a:p>
          <a:endParaRPr lang="pt-BR" sz="1100"/>
        </a:p>
      </dgm:t>
    </dgm:pt>
    <dgm:pt modelId="{169B6076-2183-4E67-BE5A-EF0B9BDE4BA0}">
      <dgm:prSet phldrT="[Texto]" custT="1"/>
      <dgm:spPr/>
      <dgm:t>
        <a:bodyPr/>
        <a:lstStyle/>
        <a:p>
          <a:r>
            <a:rPr lang="pt-BR" sz="1800" b="1" dirty="0" smtClean="0"/>
            <a:t>Set</a:t>
          </a:r>
          <a:endParaRPr lang="pt-BR" sz="1800" b="1" dirty="0"/>
        </a:p>
      </dgm:t>
    </dgm:pt>
    <dgm:pt modelId="{63D1FF93-5930-4091-B21F-462CDAF40E6A}" type="parTrans" cxnId="{EFC636BF-F6B1-4F05-B4DB-C1086E1CE063}">
      <dgm:prSet/>
      <dgm:spPr/>
      <dgm:t>
        <a:bodyPr/>
        <a:lstStyle/>
        <a:p>
          <a:endParaRPr lang="pt-BR" sz="1100"/>
        </a:p>
      </dgm:t>
    </dgm:pt>
    <dgm:pt modelId="{D2819B3F-BB04-4A63-9E43-A41720C6B048}" type="sibTrans" cxnId="{EFC636BF-F6B1-4F05-B4DB-C1086E1CE063}">
      <dgm:prSet/>
      <dgm:spPr/>
      <dgm:t>
        <a:bodyPr/>
        <a:lstStyle/>
        <a:p>
          <a:endParaRPr lang="pt-BR" sz="1100"/>
        </a:p>
      </dgm:t>
    </dgm:pt>
    <dgm:pt modelId="{70784D3F-4069-46BD-998C-27A7FB427C3D}">
      <dgm:prSet phldrT="[Texto]" custT="1"/>
      <dgm:spPr/>
      <dgm:t>
        <a:bodyPr/>
        <a:lstStyle/>
        <a:p>
          <a:r>
            <a:rPr lang="pt-BR" sz="1800" b="1" dirty="0" smtClean="0"/>
            <a:t>Out</a:t>
          </a:r>
          <a:endParaRPr lang="pt-BR" sz="1800" b="1" dirty="0"/>
        </a:p>
      </dgm:t>
    </dgm:pt>
    <dgm:pt modelId="{A7437F3C-9F11-4C2A-BEA0-F668A1A3E1ED}" type="parTrans" cxnId="{652C6E0A-846D-4924-B6AC-4E77CE8D1722}">
      <dgm:prSet/>
      <dgm:spPr/>
      <dgm:t>
        <a:bodyPr/>
        <a:lstStyle/>
        <a:p>
          <a:endParaRPr lang="pt-BR" sz="1100"/>
        </a:p>
      </dgm:t>
    </dgm:pt>
    <dgm:pt modelId="{CD20BDA8-5D7B-4D1C-8633-C609616D0ED5}" type="sibTrans" cxnId="{652C6E0A-846D-4924-B6AC-4E77CE8D1722}">
      <dgm:prSet/>
      <dgm:spPr/>
      <dgm:t>
        <a:bodyPr/>
        <a:lstStyle/>
        <a:p>
          <a:endParaRPr lang="pt-BR" sz="1100"/>
        </a:p>
      </dgm:t>
    </dgm:pt>
    <dgm:pt modelId="{1402DCAB-DCF5-48C0-9C00-1395416D7BC8}">
      <dgm:prSet phldrT="[Texto]" custT="1"/>
      <dgm:spPr/>
      <dgm:t>
        <a:bodyPr/>
        <a:lstStyle/>
        <a:p>
          <a:r>
            <a:rPr lang="pt-BR" sz="1800" b="1" dirty="0" smtClean="0"/>
            <a:t>Nov</a:t>
          </a:r>
          <a:endParaRPr lang="pt-BR" sz="1800" b="1" dirty="0"/>
        </a:p>
      </dgm:t>
    </dgm:pt>
    <dgm:pt modelId="{E1D5DB4F-39A1-4710-86C4-6850D9D26B61}" type="parTrans" cxnId="{36BA1629-79B4-499A-BD6F-90A74EA96DAA}">
      <dgm:prSet/>
      <dgm:spPr/>
      <dgm:t>
        <a:bodyPr/>
        <a:lstStyle/>
        <a:p>
          <a:endParaRPr lang="pt-BR" sz="1100"/>
        </a:p>
      </dgm:t>
    </dgm:pt>
    <dgm:pt modelId="{66E0BBD0-19B2-4E13-BEFB-8F4C3DB6537B}" type="sibTrans" cxnId="{36BA1629-79B4-499A-BD6F-90A74EA96DAA}">
      <dgm:prSet/>
      <dgm:spPr/>
      <dgm:t>
        <a:bodyPr/>
        <a:lstStyle/>
        <a:p>
          <a:endParaRPr lang="pt-BR" sz="1100"/>
        </a:p>
      </dgm:t>
    </dgm:pt>
    <dgm:pt modelId="{301AC266-378D-4E6C-B150-43B00F339587}">
      <dgm:prSet phldrT="[Texto]" custT="1"/>
      <dgm:spPr/>
      <dgm:t>
        <a:bodyPr/>
        <a:lstStyle/>
        <a:p>
          <a:r>
            <a:rPr lang="pt-BR" sz="1800" b="1" dirty="0" smtClean="0"/>
            <a:t>Dez</a:t>
          </a:r>
          <a:endParaRPr lang="pt-BR" sz="1800" b="1" dirty="0"/>
        </a:p>
      </dgm:t>
    </dgm:pt>
    <dgm:pt modelId="{D0A1C885-C786-48FA-8614-9AEAB7B92D09}" type="parTrans" cxnId="{BBB59C21-6BE0-47DB-AC12-BED097887D52}">
      <dgm:prSet/>
      <dgm:spPr/>
      <dgm:t>
        <a:bodyPr/>
        <a:lstStyle/>
        <a:p>
          <a:endParaRPr lang="pt-BR" sz="1100"/>
        </a:p>
      </dgm:t>
    </dgm:pt>
    <dgm:pt modelId="{5E0559DD-CCBE-4A56-B875-C3623C407831}" type="sibTrans" cxnId="{BBB59C21-6BE0-47DB-AC12-BED097887D52}">
      <dgm:prSet/>
      <dgm:spPr/>
      <dgm:t>
        <a:bodyPr/>
        <a:lstStyle/>
        <a:p>
          <a:endParaRPr lang="pt-BR" sz="1100"/>
        </a:p>
      </dgm:t>
    </dgm:pt>
    <dgm:pt modelId="{F8A2A25B-8CCB-4D95-B8F1-715BB595FB61}" type="pres">
      <dgm:prSet presAssocID="{ABF93009-B7BB-44E5-BFE5-587165845594}" presName="Name0" presStyleCnt="0">
        <dgm:presLayoutVars>
          <dgm:dir/>
          <dgm:animLvl val="lvl"/>
          <dgm:resizeHandles val="exact"/>
        </dgm:presLayoutVars>
      </dgm:prSet>
      <dgm:spPr/>
    </dgm:pt>
    <dgm:pt modelId="{D2DC8761-03B3-4948-B5A4-0AFEFEE13E57}" type="pres">
      <dgm:prSet presAssocID="{DA2C4237-2EC8-4B61-BB97-89D362A15C1C}" presName="parTxOnly" presStyleLbl="node1" presStyleIdx="0" presStyleCnt="12" custLinFactNeighborX="131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90BA64C-EA2C-401B-97D7-6033B0CFD697}" type="pres">
      <dgm:prSet presAssocID="{E5B3B9BF-7B22-4E5F-8D72-2A87E20722CA}" presName="parTxOnlySpace" presStyleCnt="0"/>
      <dgm:spPr/>
    </dgm:pt>
    <dgm:pt modelId="{B699CEBC-D9A3-4470-8B1C-71D8CBEF8608}" type="pres">
      <dgm:prSet presAssocID="{C536AAB1-5844-4CAA-A512-8829BA958B2A}" presName="parTxOnly" presStyleLbl="node1" presStyleIdx="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FEC921B-0CF9-4E61-8497-5D8181A97AD2}" type="pres">
      <dgm:prSet presAssocID="{00F25FDA-6998-4FEA-91C8-19FF3422D585}" presName="parTxOnlySpace" presStyleCnt="0"/>
      <dgm:spPr/>
    </dgm:pt>
    <dgm:pt modelId="{08577E5F-390A-4C84-AFB6-72E3E189E48C}" type="pres">
      <dgm:prSet presAssocID="{4DB249C8-69E3-44B9-BEA2-E5FA3BDB7F50}" presName="parTxOnly" presStyleLbl="node1" presStyleIdx="2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57C6C7-E38E-4F98-94B4-F03989B26A83}" type="pres">
      <dgm:prSet presAssocID="{DA9197D3-18B1-44C0-BD74-8229386E8236}" presName="parTxOnlySpace" presStyleCnt="0"/>
      <dgm:spPr/>
    </dgm:pt>
    <dgm:pt modelId="{562304BC-C603-47B6-ACBA-A54E60D4D3D4}" type="pres">
      <dgm:prSet presAssocID="{F219D57B-5706-462B-A933-111E52295E88}" presName="parTxOnly" presStyleLbl="node1" presStyleIdx="3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B0F76B5-2470-4141-A383-F1E1590734F5}" type="pres">
      <dgm:prSet presAssocID="{B0CCE12E-D9A7-4736-9251-13562DEBE6BC}" presName="parTxOnlySpace" presStyleCnt="0"/>
      <dgm:spPr/>
    </dgm:pt>
    <dgm:pt modelId="{DC0B9918-6874-4FC3-95EB-DFBB59C78085}" type="pres">
      <dgm:prSet presAssocID="{F3523365-3B3B-4EF1-A1A7-E38799F80CEF}" presName="parTxOnly" presStyleLbl="node1" presStyleIdx="4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46AEE3C-D9BE-4DD5-B583-308642051C08}" type="pres">
      <dgm:prSet presAssocID="{95C00D7A-D8D5-4B31-AB8A-073DC5BA0137}" presName="parTxOnlySpace" presStyleCnt="0"/>
      <dgm:spPr/>
    </dgm:pt>
    <dgm:pt modelId="{1FB9D09D-DDC9-4E1D-AEFE-A4A43BD5B1C3}" type="pres">
      <dgm:prSet presAssocID="{9DCDDAB4-E8BD-42E6-87FF-EB9E3DCD97E0}" presName="parTxOnly" presStyleLbl="node1" presStyleIdx="5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2158114-FED6-404B-9868-D20D66D04A56}" type="pres">
      <dgm:prSet presAssocID="{DD77EE18-1368-40AF-9B62-A65EDC14D76F}" presName="parTxOnlySpace" presStyleCnt="0"/>
      <dgm:spPr/>
    </dgm:pt>
    <dgm:pt modelId="{003D6EDE-5CC5-40C7-A19F-EBC2E4B355F4}" type="pres">
      <dgm:prSet presAssocID="{6935BB97-CC5B-4C97-9A69-CB1E35A02AAC}" presName="parTxOnly" presStyleLbl="node1" presStyleIdx="6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8FE128C-41DD-4AE9-BF35-A9628ED38755}" type="pres">
      <dgm:prSet presAssocID="{3B424328-03C2-484B-92F3-2D9A14C197C5}" presName="parTxOnlySpace" presStyleCnt="0"/>
      <dgm:spPr/>
    </dgm:pt>
    <dgm:pt modelId="{C96D27A1-8B35-48D2-B7A3-20D47FDA4D84}" type="pres">
      <dgm:prSet presAssocID="{B2CB73B6-B9D8-43E1-8EC5-51E264D2E093}" presName="parTxOnly" presStyleLbl="node1" presStyleIdx="7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795D01-FE70-4F29-9836-C9B9B672652B}" type="pres">
      <dgm:prSet presAssocID="{5CF96F42-359F-480D-A0DB-96FA3C167C5E}" presName="parTxOnlySpace" presStyleCnt="0"/>
      <dgm:spPr/>
    </dgm:pt>
    <dgm:pt modelId="{81B0BDAE-8343-4C28-B8A8-4CC39ECF91C6}" type="pres">
      <dgm:prSet presAssocID="{169B6076-2183-4E67-BE5A-EF0B9BDE4BA0}" presName="parTxOnly" presStyleLbl="node1" presStyleIdx="8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EDCFC02-9F9A-4CAD-AE8C-0F64FD3028ED}" type="pres">
      <dgm:prSet presAssocID="{D2819B3F-BB04-4A63-9E43-A41720C6B048}" presName="parTxOnlySpace" presStyleCnt="0"/>
      <dgm:spPr/>
    </dgm:pt>
    <dgm:pt modelId="{C9C43870-A921-43BB-9147-FF1B6B912C5B}" type="pres">
      <dgm:prSet presAssocID="{70784D3F-4069-46BD-998C-27A7FB427C3D}" presName="parTxOnly" presStyleLbl="node1" presStyleIdx="9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EFC38E-CE02-47EA-B9B1-361BFB0D3EFC}" type="pres">
      <dgm:prSet presAssocID="{CD20BDA8-5D7B-4D1C-8633-C609616D0ED5}" presName="parTxOnlySpace" presStyleCnt="0"/>
      <dgm:spPr/>
    </dgm:pt>
    <dgm:pt modelId="{F06E95D0-62EE-45EA-85DF-BBC89F8A41A5}" type="pres">
      <dgm:prSet presAssocID="{1402DCAB-DCF5-48C0-9C00-1395416D7BC8}" presName="parTxOnly" presStyleLbl="node1" presStyleIdx="10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7D6C3B-DDB7-4DF0-B238-C233E3DB82FB}" type="pres">
      <dgm:prSet presAssocID="{66E0BBD0-19B2-4E13-BEFB-8F4C3DB6537B}" presName="parTxOnlySpace" presStyleCnt="0"/>
      <dgm:spPr/>
    </dgm:pt>
    <dgm:pt modelId="{7C2C6CFE-98EB-49FD-9D20-74ADF2F3AEEC}" type="pres">
      <dgm:prSet presAssocID="{301AC266-378D-4E6C-B150-43B00F339587}" presName="parTxOnly" presStyleLbl="node1" presStyleIdx="1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FC636BF-F6B1-4F05-B4DB-C1086E1CE063}" srcId="{ABF93009-B7BB-44E5-BFE5-587165845594}" destId="{169B6076-2183-4E67-BE5A-EF0B9BDE4BA0}" srcOrd="8" destOrd="0" parTransId="{63D1FF93-5930-4091-B21F-462CDAF40E6A}" sibTransId="{D2819B3F-BB04-4A63-9E43-A41720C6B048}"/>
    <dgm:cxn modelId="{1A19F683-8DF6-446C-A278-0DC4FADE0BF4}" type="presOf" srcId="{F219D57B-5706-462B-A933-111E52295E88}" destId="{562304BC-C603-47B6-ACBA-A54E60D4D3D4}" srcOrd="0" destOrd="0" presId="urn:microsoft.com/office/officeart/2005/8/layout/chevron1"/>
    <dgm:cxn modelId="{652C6E0A-846D-4924-B6AC-4E77CE8D1722}" srcId="{ABF93009-B7BB-44E5-BFE5-587165845594}" destId="{70784D3F-4069-46BD-998C-27A7FB427C3D}" srcOrd="9" destOrd="0" parTransId="{A7437F3C-9F11-4C2A-BEA0-F668A1A3E1ED}" sibTransId="{CD20BDA8-5D7B-4D1C-8633-C609616D0ED5}"/>
    <dgm:cxn modelId="{A7966BFF-2E2A-46A3-8392-E983EA532A92}" srcId="{ABF93009-B7BB-44E5-BFE5-587165845594}" destId="{C536AAB1-5844-4CAA-A512-8829BA958B2A}" srcOrd="1" destOrd="0" parTransId="{868B53C8-BA55-4566-81A5-3DD2BD8D672E}" sibTransId="{00F25FDA-6998-4FEA-91C8-19FF3422D585}"/>
    <dgm:cxn modelId="{D260ECBE-C5D6-4C7E-BB40-CA6D6C3F2610}" type="presOf" srcId="{301AC266-378D-4E6C-B150-43B00F339587}" destId="{7C2C6CFE-98EB-49FD-9D20-74ADF2F3AEEC}" srcOrd="0" destOrd="0" presId="urn:microsoft.com/office/officeart/2005/8/layout/chevron1"/>
    <dgm:cxn modelId="{494A790C-621F-4323-B99D-27958305026E}" type="presOf" srcId="{C536AAB1-5844-4CAA-A512-8829BA958B2A}" destId="{B699CEBC-D9A3-4470-8B1C-71D8CBEF8608}" srcOrd="0" destOrd="0" presId="urn:microsoft.com/office/officeart/2005/8/layout/chevron1"/>
    <dgm:cxn modelId="{BBB59C21-6BE0-47DB-AC12-BED097887D52}" srcId="{ABF93009-B7BB-44E5-BFE5-587165845594}" destId="{301AC266-378D-4E6C-B150-43B00F339587}" srcOrd="11" destOrd="0" parTransId="{D0A1C885-C786-48FA-8614-9AEAB7B92D09}" sibTransId="{5E0559DD-CCBE-4A56-B875-C3623C407831}"/>
    <dgm:cxn modelId="{9D9D0A65-83D3-4A58-B653-6F5437EB1190}" srcId="{ABF93009-B7BB-44E5-BFE5-587165845594}" destId="{DA2C4237-2EC8-4B61-BB97-89D362A15C1C}" srcOrd="0" destOrd="0" parTransId="{5E442CF2-8CE5-4E92-893E-F83838F4E208}" sibTransId="{E5B3B9BF-7B22-4E5F-8D72-2A87E20722CA}"/>
    <dgm:cxn modelId="{6CFEF89D-88B0-4080-A625-C5A2B103155C}" srcId="{ABF93009-B7BB-44E5-BFE5-587165845594}" destId="{F3523365-3B3B-4EF1-A1A7-E38799F80CEF}" srcOrd="4" destOrd="0" parTransId="{22E27185-D286-4C80-A493-B6B6A156BBCA}" sibTransId="{95C00D7A-D8D5-4B31-AB8A-073DC5BA0137}"/>
    <dgm:cxn modelId="{18306EE2-EA1D-4745-B914-EF4D43AB1870}" type="presOf" srcId="{B2CB73B6-B9D8-43E1-8EC5-51E264D2E093}" destId="{C96D27A1-8B35-48D2-B7A3-20D47FDA4D84}" srcOrd="0" destOrd="0" presId="urn:microsoft.com/office/officeart/2005/8/layout/chevron1"/>
    <dgm:cxn modelId="{612CBE5A-096E-4BCD-B09E-4EE9AF7A76BD}" type="presOf" srcId="{DA2C4237-2EC8-4B61-BB97-89D362A15C1C}" destId="{D2DC8761-03B3-4948-B5A4-0AFEFEE13E57}" srcOrd="0" destOrd="0" presId="urn:microsoft.com/office/officeart/2005/8/layout/chevron1"/>
    <dgm:cxn modelId="{BD81DCAA-26DD-4B7A-BBC7-E9A65FEC5A77}" srcId="{ABF93009-B7BB-44E5-BFE5-587165845594}" destId="{6935BB97-CC5B-4C97-9A69-CB1E35A02AAC}" srcOrd="6" destOrd="0" parTransId="{B838DE71-B3BD-4B35-8713-264E1CEC57F2}" sibTransId="{3B424328-03C2-484B-92F3-2D9A14C197C5}"/>
    <dgm:cxn modelId="{1F9DC93B-E0AB-40EE-BCCD-44E599D0C714}" type="presOf" srcId="{70784D3F-4069-46BD-998C-27A7FB427C3D}" destId="{C9C43870-A921-43BB-9147-FF1B6B912C5B}" srcOrd="0" destOrd="0" presId="urn:microsoft.com/office/officeart/2005/8/layout/chevron1"/>
    <dgm:cxn modelId="{507BAF95-619B-4893-8C15-57F59DE0B8C4}" srcId="{ABF93009-B7BB-44E5-BFE5-587165845594}" destId="{9DCDDAB4-E8BD-42E6-87FF-EB9E3DCD97E0}" srcOrd="5" destOrd="0" parTransId="{0BC33B97-3BD1-4D48-8E72-06C0DC2A4E62}" sibTransId="{DD77EE18-1368-40AF-9B62-A65EDC14D76F}"/>
    <dgm:cxn modelId="{8FF18F4A-5E9C-49A3-8A80-8652670B97C8}" type="presOf" srcId="{1402DCAB-DCF5-48C0-9C00-1395416D7BC8}" destId="{F06E95D0-62EE-45EA-85DF-BBC89F8A41A5}" srcOrd="0" destOrd="0" presId="urn:microsoft.com/office/officeart/2005/8/layout/chevron1"/>
    <dgm:cxn modelId="{91189B16-C999-427F-B7F2-0C5D65EAF4C4}" type="presOf" srcId="{169B6076-2183-4E67-BE5A-EF0B9BDE4BA0}" destId="{81B0BDAE-8343-4C28-B8A8-4CC39ECF91C6}" srcOrd="0" destOrd="0" presId="urn:microsoft.com/office/officeart/2005/8/layout/chevron1"/>
    <dgm:cxn modelId="{4E2FD1AA-CB58-4217-BE36-47EEF3547F01}" type="presOf" srcId="{F3523365-3B3B-4EF1-A1A7-E38799F80CEF}" destId="{DC0B9918-6874-4FC3-95EB-DFBB59C78085}" srcOrd="0" destOrd="0" presId="urn:microsoft.com/office/officeart/2005/8/layout/chevron1"/>
    <dgm:cxn modelId="{D75BB101-3957-4947-AEC1-FB97B0C9E912}" srcId="{ABF93009-B7BB-44E5-BFE5-587165845594}" destId="{F219D57B-5706-462B-A933-111E52295E88}" srcOrd="3" destOrd="0" parTransId="{CA3D779A-66BE-4E28-9D55-BBA80E471105}" sibTransId="{B0CCE12E-D9A7-4736-9251-13562DEBE6BC}"/>
    <dgm:cxn modelId="{0799D1D2-1B31-4258-BBEC-AF7756F1F6FB}" type="presOf" srcId="{9DCDDAB4-E8BD-42E6-87FF-EB9E3DCD97E0}" destId="{1FB9D09D-DDC9-4E1D-AEFE-A4A43BD5B1C3}" srcOrd="0" destOrd="0" presId="urn:microsoft.com/office/officeart/2005/8/layout/chevron1"/>
    <dgm:cxn modelId="{611A7D34-2775-4E28-9462-FFECF3E848A2}" type="presOf" srcId="{4DB249C8-69E3-44B9-BEA2-E5FA3BDB7F50}" destId="{08577E5F-390A-4C84-AFB6-72E3E189E48C}" srcOrd="0" destOrd="0" presId="urn:microsoft.com/office/officeart/2005/8/layout/chevron1"/>
    <dgm:cxn modelId="{02D5A792-9ECE-45D4-8925-85B423C38618}" srcId="{ABF93009-B7BB-44E5-BFE5-587165845594}" destId="{4DB249C8-69E3-44B9-BEA2-E5FA3BDB7F50}" srcOrd="2" destOrd="0" parTransId="{6F934F1D-2BFB-472E-AFFA-4D9ACB6F0163}" sibTransId="{DA9197D3-18B1-44C0-BD74-8229386E8236}"/>
    <dgm:cxn modelId="{929CD30F-6619-4BE1-A0B9-E73BFE56EFC4}" type="presOf" srcId="{ABF93009-B7BB-44E5-BFE5-587165845594}" destId="{F8A2A25B-8CCB-4D95-B8F1-715BB595FB61}" srcOrd="0" destOrd="0" presId="urn:microsoft.com/office/officeart/2005/8/layout/chevron1"/>
    <dgm:cxn modelId="{36BA1629-79B4-499A-BD6F-90A74EA96DAA}" srcId="{ABF93009-B7BB-44E5-BFE5-587165845594}" destId="{1402DCAB-DCF5-48C0-9C00-1395416D7BC8}" srcOrd="10" destOrd="0" parTransId="{E1D5DB4F-39A1-4710-86C4-6850D9D26B61}" sibTransId="{66E0BBD0-19B2-4E13-BEFB-8F4C3DB6537B}"/>
    <dgm:cxn modelId="{0C373695-5A9F-4014-B96C-E482F0D865A2}" type="presOf" srcId="{6935BB97-CC5B-4C97-9A69-CB1E35A02AAC}" destId="{003D6EDE-5CC5-40C7-A19F-EBC2E4B355F4}" srcOrd="0" destOrd="0" presId="urn:microsoft.com/office/officeart/2005/8/layout/chevron1"/>
    <dgm:cxn modelId="{283A31DF-5FDA-438C-BBED-B0C80554DEB3}" srcId="{ABF93009-B7BB-44E5-BFE5-587165845594}" destId="{B2CB73B6-B9D8-43E1-8EC5-51E264D2E093}" srcOrd="7" destOrd="0" parTransId="{535B6D1C-E0EC-4D6C-85ED-5942EA704AE9}" sibTransId="{5CF96F42-359F-480D-A0DB-96FA3C167C5E}"/>
    <dgm:cxn modelId="{4453939E-5174-4233-ABD3-1DB1F815870C}" type="presParOf" srcId="{F8A2A25B-8CCB-4D95-B8F1-715BB595FB61}" destId="{D2DC8761-03B3-4948-B5A4-0AFEFEE13E57}" srcOrd="0" destOrd="0" presId="urn:microsoft.com/office/officeart/2005/8/layout/chevron1"/>
    <dgm:cxn modelId="{BCDFD5F5-8F3A-4FC9-8FC1-064C286776F3}" type="presParOf" srcId="{F8A2A25B-8CCB-4D95-B8F1-715BB595FB61}" destId="{690BA64C-EA2C-401B-97D7-6033B0CFD697}" srcOrd="1" destOrd="0" presId="urn:microsoft.com/office/officeart/2005/8/layout/chevron1"/>
    <dgm:cxn modelId="{63BE507B-33B2-4688-B899-C5F7977789C5}" type="presParOf" srcId="{F8A2A25B-8CCB-4D95-B8F1-715BB595FB61}" destId="{B699CEBC-D9A3-4470-8B1C-71D8CBEF8608}" srcOrd="2" destOrd="0" presId="urn:microsoft.com/office/officeart/2005/8/layout/chevron1"/>
    <dgm:cxn modelId="{535B60BF-FE43-4A9F-8B59-8A67DB1C095A}" type="presParOf" srcId="{F8A2A25B-8CCB-4D95-B8F1-715BB595FB61}" destId="{5FEC921B-0CF9-4E61-8497-5D8181A97AD2}" srcOrd="3" destOrd="0" presId="urn:microsoft.com/office/officeart/2005/8/layout/chevron1"/>
    <dgm:cxn modelId="{525D0334-5FD0-4954-9554-6D08865FC11C}" type="presParOf" srcId="{F8A2A25B-8CCB-4D95-B8F1-715BB595FB61}" destId="{08577E5F-390A-4C84-AFB6-72E3E189E48C}" srcOrd="4" destOrd="0" presId="urn:microsoft.com/office/officeart/2005/8/layout/chevron1"/>
    <dgm:cxn modelId="{C97C442C-4B6A-45E4-87A0-9674B76CD6AA}" type="presParOf" srcId="{F8A2A25B-8CCB-4D95-B8F1-715BB595FB61}" destId="{D657C6C7-E38E-4F98-94B4-F03989B26A83}" srcOrd="5" destOrd="0" presId="urn:microsoft.com/office/officeart/2005/8/layout/chevron1"/>
    <dgm:cxn modelId="{278C077C-65E0-4D2C-8594-6E27BEC64A7F}" type="presParOf" srcId="{F8A2A25B-8CCB-4D95-B8F1-715BB595FB61}" destId="{562304BC-C603-47B6-ACBA-A54E60D4D3D4}" srcOrd="6" destOrd="0" presId="urn:microsoft.com/office/officeart/2005/8/layout/chevron1"/>
    <dgm:cxn modelId="{BF827439-F7E1-4CF8-B7E2-560C2B652BC5}" type="presParOf" srcId="{F8A2A25B-8CCB-4D95-B8F1-715BB595FB61}" destId="{1B0F76B5-2470-4141-A383-F1E1590734F5}" srcOrd="7" destOrd="0" presId="urn:microsoft.com/office/officeart/2005/8/layout/chevron1"/>
    <dgm:cxn modelId="{FA67126D-7EDD-4616-82A0-FC3A1B2795C6}" type="presParOf" srcId="{F8A2A25B-8CCB-4D95-B8F1-715BB595FB61}" destId="{DC0B9918-6874-4FC3-95EB-DFBB59C78085}" srcOrd="8" destOrd="0" presId="urn:microsoft.com/office/officeart/2005/8/layout/chevron1"/>
    <dgm:cxn modelId="{85C59835-84C8-42C2-AA0B-7775A6DCC467}" type="presParOf" srcId="{F8A2A25B-8CCB-4D95-B8F1-715BB595FB61}" destId="{046AEE3C-D9BE-4DD5-B583-308642051C08}" srcOrd="9" destOrd="0" presId="urn:microsoft.com/office/officeart/2005/8/layout/chevron1"/>
    <dgm:cxn modelId="{5DFB37C1-5F65-4B58-AEDF-5317D68DB293}" type="presParOf" srcId="{F8A2A25B-8CCB-4D95-B8F1-715BB595FB61}" destId="{1FB9D09D-DDC9-4E1D-AEFE-A4A43BD5B1C3}" srcOrd="10" destOrd="0" presId="urn:microsoft.com/office/officeart/2005/8/layout/chevron1"/>
    <dgm:cxn modelId="{D0C449C6-A903-4BE1-9BE4-0E5924F89ECF}" type="presParOf" srcId="{F8A2A25B-8CCB-4D95-B8F1-715BB595FB61}" destId="{92158114-FED6-404B-9868-D20D66D04A56}" srcOrd="11" destOrd="0" presId="urn:microsoft.com/office/officeart/2005/8/layout/chevron1"/>
    <dgm:cxn modelId="{18E2BA4D-23BB-4551-945D-D95C82B97950}" type="presParOf" srcId="{F8A2A25B-8CCB-4D95-B8F1-715BB595FB61}" destId="{003D6EDE-5CC5-40C7-A19F-EBC2E4B355F4}" srcOrd="12" destOrd="0" presId="urn:microsoft.com/office/officeart/2005/8/layout/chevron1"/>
    <dgm:cxn modelId="{46EFB23B-F8B4-443E-95C9-611087D9CD23}" type="presParOf" srcId="{F8A2A25B-8CCB-4D95-B8F1-715BB595FB61}" destId="{C8FE128C-41DD-4AE9-BF35-A9628ED38755}" srcOrd="13" destOrd="0" presId="urn:microsoft.com/office/officeart/2005/8/layout/chevron1"/>
    <dgm:cxn modelId="{CDBCC5CA-7459-453D-A82D-1F6F5A14F563}" type="presParOf" srcId="{F8A2A25B-8CCB-4D95-B8F1-715BB595FB61}" destId="{C96D27A1-8B35-48D2-B7A3-20D47FDA4D84}" srcOrd="14" destOrd="0" presId="urn:microsoft.com/office/officeart/2005/8/layout/chevron1"/>
    <dgm:cxn modelId="{10152FFE-34D7-4B85-A30E-4F480E421E54}" type="presParOf" srcId="{F8A2A25B-8CCB-4D95-B8F1-715BB595FB61}" destId="{06795D01-FE70-4F29-9836-C9B9B672652B}" srcOrd="15" destOrd="0" presId="urn:microsoft.com/office/officeart/2005/8/layout/chevron1"/>
    <dgm:cxn modelId="{97A58874-AD07-42B3-BE7F-F9EC092C9EFA}" type="presParOf" srcId="{F8A2A25B-8CCB-4D95-B8F1-715BB595FB61}" destId="{81B0BDAE-8343-4C28-B8A8-4CC39ECF91C6}" srcOrd="16" destOrd="0" presId="urn:microsoft.com/office/officeart/2005/8/layout/chevron1"/>
    <dgm:cxn modelId="{68767ED2-ECC0-436A-BC77-D0602096BF37}" type="presParOf" srcId="{F8A2A25B-8CCB-4D95-B8F1-715BB595FB61}" destId="{4EDCFC02-9F9A-4CAD-AE8C-0F64FD3028ED}" srcOrd="17" destOrd="0" presId="urn:microsoft.com/office/officeart/2005/8/layout/chevron1"/>
    <dgm:cxn modelId="{8E1A9FE9-B383-4EE6-9717-2DB83316D139}" type="presParOf" srcId="{F8A2A25B-8CCB-4D95-B8F1-715BB595FB61}" destId="{C9C43870-A921-43BB-9147-FF1B6B912C5B}" srcOrd="18" destOrd="0" presId="urn:microsoft.com/office/officeart/2005/8/layout/chevron1"/>
    <dgm:cxn modelId="{3D904E23-A0F3-434D-9110-2B01B04E1C01}" type="presParOf" srcId="{F8A2A25B-8CCB-4D95-B8F1-715BB595FB61}" destId="{30EFC38E-CE02-47EA-B9B1-361BFB0D3EFC}" srcOrd="19" destOrd="0" presId="urn:microsoft.com/office/officeart/2005/8/layout/chevron1"/>
    <dgm:cxn modelId="{380B54BA-C3AE-49D0-9FE8-55F14DA1B729}" type="presParOf" srcId="{F8A2A25B-8CCB-4D95-B8F1-715BB595FB61}" destId="{F06E95D0-62EE-45EA-85DF-BBC89F8A41A5}" srcOrd="20" destOrd="0" presId="urn:microsoft.com/office/officeart/2005/8/layout/chevron1"/>
    <dgm:cxn modelId="{88DC547E-AAEE-4C80-928D-F0E686095F3F}" type="presParOf" srcId="{F8A2A25B-8CCB-4D95-B8F1-715BB595FB61}" destId="{507D6C3B-DDB7-4DF0-B238-C233E3DB82FB}" srcOrd="21" destOrd="0" presId="urn:microsoft.com/office/officeart/2005/8/layout/chevron1"/>
    <dgm:cxn modelId="{317B6DF4-816F-4703-B817-A9507FE40F7E}" type="presParOf" srcId="{F8A2A25B-8CCB-4D95-B8F1-715BB595FB61}" destId="{7C2C6CFE-98EB-49FD-9D20-74ADF2F3AEEC}" srcOrd="2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C8761-03B3-4948-B5A4-0AFEFEE13E57}">
      <dsp:nvSpPr>
        <dsp:cNvPr id="0" name=""/>
        <dsp:cNvSpPr/>
      </dsp:nvSpPr>
      <dsp:spPr>
        <a:xfrm>
          <a:off x="14430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Jan</a:t>
          </a:r>
          <a:endParaRPr lang="pt-BR" sz="1800" b="1" kern="1200" dirty="0"/>
        </a:p>
      </dsp:txBody>
      <dsp:txXfrm>
        <a:off x="182085" y="368130"/>
        <a:ext cx="502965" cy="335309"/>
      </dsp:txXfrm>
    </dsp:sp>
    <dsp:sp modelId="{B699CEBC-D9A3-4470-8B1C-71D8CBEF8608}">
      <dsp:nvSpPr>
        <dsp:cNvPr id="0" name=""/>
        <dsp:cNvSpPr/>
      </dsp:nvSpPr>
      <dsp:spPr>
        <a:xfrm>
          <a:off x="757851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Fev</a:t>
          </a:r>
          <a:endParaRPr lang="pt-BR" sz="1800" b="1" kern="1200" dirty="0"/>
        </a:p>
      </dsp:txBody>
      <dsp:txXfrm>
        <a:off x="925506" y="368130"/>
        <a:ext cx="502965" cy="335309"/>
      </dsp:txXfrm>
    </dsp:sp>
    <dsp:sp modelId="{08577E5F-390A-4C84-AFB6-72E3E189E48C}">
      <dsp:nvSpPr>
        <dsp:cNvPr id="0" name=""/>
        <dsp:cNvSpPr/>
      </dsp:nvSpPr>
      <dsp:spPr>
        <a:xfrm>
          <a:off x="1512298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Mar</a:t>
          </a:r>
          <a:endParaRPr lang="pt-BR" sz="1800" b="1" kern="1200" dirty="0"/>
        </a:p>
      </dsp:txBody>
      <dsp:txXfrm>
        <a:off x="1679953" y="368130"/>
        <a:ext cx="502965" cy="335309"/>
      </dsp:txXfrm>
    </dsp:sp>
    <dsp:sp modelId="{562304BC-C603-47B6-ACBA-A54E60D4D3D4}">
      <dsp:nvSpPr>
        <dsp:cNvPr id="0" name=""/>
        <dsp:cNvSpPr/>
      </dsp:nvSpPr>
      <dsp:spPr>
        <a:xfrm>
          <a:off x="2266745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Abr</a:t>
          </a:r>
          <a:endParaRPr lang="pt-BR" sz="1800" b="1" kern="1200" dirty="0"/>
        </a:p>
      </dsp:txBody>
      <dsp:txXfrm>
        <a:off x="2434400" y="368130"/>
        <a:ext cx="502965" cy="335309"/>
      </dsp:txXfrm>
    </dsp:sp>
    <dsp:sp modelId="{DC0B9918-6874-4FC3-95EB-DFBB59C78085}">
      <dsp:nvSpPr>
        <dsp:cNvPr id="0" name=""/>
        <dsp:cNvSpPr/>
      </dsp:nvSpPr>
      <dsp:spPr>
        <a:xfrm>
          <a:off x="3021192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Mai</a:t>
          </a:r>
          <a:endParaRPr lang="pt-BR" sz="1800" b="1" kern="1200" dirty="0"/>
        </a:p>
      </dsp:txBody>
      <dsp:txXfrm>
        <a:off x="3188847" y="368130"/>
        <a:ext cx="502965" cy="335309"/>
      </dsp:txXfrm>
    </dsp:sp>
    <dsp:sp modelId="{1FB9D09D-DDC9-4E1D-AEFE-A4A43BD5B1C3}">
      <dsp:nvSpPr>
        <dsp:cNvPr id="0" name=""/>
        <dsp:cNvSpPr/>
      </dsp:nvSpPr>
      <dsp:spPr>
        <a:xfrm>
          <a:off x="3775639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Jun</a:t>
          </a:r>
          <a:endParaRPr lang="pt-BR" sz="1800" b="1" kern="1200" dirty="0"/>
        </a:p>
      </dsp:txBody>
      <dsp:txXfrm>
        <a:off x="3943294" y="368130"/>
        <a:ext cx="502965" cy="335309"/>
      </dsp:txXfrm>
    </dsp:sp>
    <dsp:sp modelId="{003D6EDE-5CC5-40C7-A19F-EBC2E4B355F4}">
      <dsp:nvSpPr>
        <dsp:cNvPr id="0" name=""/>
        <dsp:cNvSpPr/>
      </dsp:nvSpPr>
      <dsp:spPr>
        <a:xfrm>
          <a:off x="4530086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Jul</a:t>
          </a:r>
          <a:endParaRPr lang="pt-BR" sz="1800" b="1" kern="1200" dirty="0"/>
        </a:p>
      </dsp:txBody>
      <dsp:txXfrm>
        <a:off x="4697741" y="368130"/>
        <a:ext cx="502965" cy="335309"/>
      </dsp:txXfrm>
    </dsp:sp>
    <dsp:sp modelId="{C96D27A1-8B35-48D2-B7A3-20D47FDA4D84}">
      <dsp:nvSpPr>
        <dsp:cNvPr id="0" name=""/>
        <dsp:cNvSpPr/>
      </dsp:nvSpPr>
      <dsp:spPr>
        <a:xfrm>
          <a:off x="5284533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Ago</a:t>
          </a:r>
          <a:endParaRPr lang="pt-BR" sz="1800" b="1" kern="1200" dirty="0"/>
        </a:p>
      </dsp:txBody>
      <dsp:txXfrm>
        <a:off x="5452188" y="368130"/>
        <a:ext cx="502965" cy="335309"/>
      </dsp:txXfrm>
    </dsp:sp>
    <dsp:sp modelId="{81B0BDAE-8343-4C28-B8A8-4CC39ECF91C6}">
      <dsp:nvSpPr>
        <dsp:cNvPr id="0" name=""/>
        <dsp:cNvSpPr/>
      </dsp:nvSpPr>
      <dsp:spPr>
        <a:xfrm>
          <a:off x="6038980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Set</a:t>
          </a:r>
          <a:endParaRPr lang="pt-BR" sz="1800" b="1" kern="1200" dirty="0"/>
        </a:p>
      </dsp:txBody>
      <dsp:txXfrm>
        <a:off x="6206635" y="368130"/>
        <a:ext cx="502965" cy="335309"/>
      </dsp:txXfrm>
    </dsp:sp>
    <dsp:sp modelId="{C9C43870-A921-43BB-9147-FF1B6B912C5B}">
      <dsp:nvSpPr>
        <dsp:cNvPr id="0" name=""/>
        <dsp:cNvSpPr/>
      </dsp:nvSpPr>
      <dsp:spPr>
        <a:xfrm>
          <a:off x="6793427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Out</a:t>
          </a:r>
          <a:endParaRPr lang="pt-BR" sz="1800" b="1" kern="1200" dirty="0"/>
        </a:p>
      </dsp:txBody>
      <dsp:txXfrm>
        <a:off x="6961082" y="368130"/>
        <a:ext cx="502965" cy="335309"/>
      </dsp:txXfrm>
    </dsp:sp>
    <dsp:sp modelId="{F06E95D0-62EE-45EA-85DF-BBC89F8A41A5}">
      <dsp:nvSpPr>
        <dsp:cNvPr id="0" name=""/>
        <dsp:cNvSpPr/>
      </dsp:nvSpPr>
      <dsp:spPr>
        <a:xfrm>
          <a:off x="7547874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Nov</a:t>
          </a:r>
          <a:endParaRPr lang="pt-BR" sz="1800" b="1" kern="1200" dirty="0"/>
        </a:p>
      </dsp:txBody>
      <dsp:txXfrm>
        <a:off x="7715529" y="368130"/>
        <a:ext cx="502965" cy="335309"/>
      </dsp:txXfrm>
    </dsp:sp>
    <dsp:sp modelId="{7C2C6CFE-98EB-49FD-9D20-74ADF2F3AEEC}">
      <dsp:nvSpPr>
        <dsp:cNvPr id="0" name=""/>
        <dsp:cNvSpPr/>
      </dsp:nvSpPr>
      <dsp:spPr>
        <a:xfrm>
          <a:off x="8302321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Dez</a:t>
          </a:r>
          <a:endParaRPr lang="pt-BR" sz="1800" b="1" kern="1200" dirty="0"/>
        </a:p>
      </dsp:txBody>
      <dsp:txXfrm>
        <a:off x="8469976" y="368130"/>
        <a:ext cx="502965" cy="3353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C8761-03B3-4948-B5A4-0AFEFEE13E57}">
      <dsp:nvSpPr>
        <dsp:cNvPr id="0" name=""/>
        <dsp:cNvSpPr/>
      </dsp:nvSpPr>
      <dsp:spPr>
        <a:xfrm>
          <a:off x="14430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Jan</a:t>
          </a:r>
          <a:endParaRPr lang="pt-BR" sz="1800" b="1" kern="1200" dirty="0"/>
        </a:p>
      </dsp:txBody>
      <dsp:txXfrm>
        <a:off x="182085" y="368130"/>
        <a:ext cx="502965" cy="335309"/>
      </dsp:txXfrm>
    </dsp:sp>
    <dsp:sp modelId="{B699CEBC-D9A3-4470-8B1C-71D8CBEF8608}">
      <dsp:nvSpPr>
        <dsp:cNvPr id="0" name=""/>
        <dsp:cNvSpPr/>
      </dsp:nvSpPr>
      <dsp:spPr>
        <a:xfrm>
          <a:off x="757851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Fev</a:t>
          </a:r>
          <a:endParaRPr lang="pt-BR" sz="1800" b="1" kern="1200" dirty="0"/>
        </a:p>
      </dsp:txBody>
      <dsp:txXfrm>
        <a:off x="925506" y="368130"/>
        <a:ext cx="502965" cy="335309"/>
      </dsp:txXfrm>
    </dsp:sp>
    <dsp:sp modelId="{08577E5F-390A-4C84-AFB6-72E3E189E48C}">
      <dsp:nvSpPr>
        <dsp:cNvPr id="0" name=""/>
        <dsp:cNvSpPr/>
      </dsp:nvSpPr>
      <dsp:spPr>
        <a:xfrm>
          <a:off x="1512298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Mar</a:t>
          </a:r>
          <a:endParaRPr lang="pt-BR" sz="1800" b="1" kern="1200" dirty="0"/>
        </a:p>
      </dsp:txBody>
      <dsp:txXfrm>
        <a:off x="1679953" y="368130"/>
        <a:ext cx="502965" cy="335309"/>
      </dsp:txXfrm>
    </dsp:sp>
    <dsp:sp modelId="{562304BC-C603-47B6-ACBA-A54E60D4D3D4}">
      <dsp:nvSpPr>
        <dsp:cNvPr id="0" name=""/>
        <dsp:cNvSpPr/>
      </dsp:nvSpPr>
      <dsp:spPr>
        <a:xfrm>
          <a:off x="2266745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Abr</a:t>
          </a:r>
          <a:endParaRPr lang="pt-BR" sz="1800" b="1" kern="1200" dirty="0"/>
        </a:p>
      </dsp:txBody>
      <dsp:txXfrm>
        <a:off x="2434400" y="368130"/>
        <a:ext cx="502965" cy="335309"/>
      </dsp:txXfrm>
    </dsp:sp>
    <dsp:sp modelId="{DC0B9918-6874-4FC3-95EB-DFBB59C78085}">
      <dsp:nvSpPr>
        <dsp:cNvPr id="0" name=""/>
        <dsp:cNvSpPr/>
      </dsp:nvSpPr>
      <dsp:spPr>
        <a:xfrm>
          <a:off x="3021192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Mai</a:t>
          </a:r>
          <a:endParaRPr lang="pt-BR" sz="1800" b="1" kern="1200" dirty="0"/>
        </a:p>
      </dsp:txBody>
      <dsp:txXfrm>
        <a:off x="3188847" y="368130"/>
        <a:ext cx="502965" cy="335309"/>
      </dsp:txXfrm>
    </dsp:sp>
    <dsp:sp modelId="{1FB9D09D-DDC9-4E1D-AEFE-A4A43BD5B1C3}">
      <dsp:nvSpPr>
        <dsp:cNvPr id="0" name=""/>
        <dsp:cNvSpPr/>
      </dsp:nvSpPr>
      <dsp:spPr>
        <a:xfrm>
          <a:off x="3775639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Jun</a:t>
          </a:r>
          <a:endParaRPr lang="pt-BR" sz="1800" b="1" kern="1200" dirty="0"/>
        </a:p>
      </dsp:txBody>
      <dsp:txXfrm>
        <a:off x="3943294" y="368130"/>
        <a:ext cx="502965" cy="335309"/>
      </dsp:txXfrm>
    </dsp:sp>
    <dsp:sp modelId="{003D6EDE-5CC5-40C7-A19F-EBC2E4B355F4}">
      <dsp:nvSpPr>
        <dsp:cNvPr id="0" name=""/>
        <dsp:cNvSpPr/>
      </dsp:nvSpPr>
      <dsp:spPr>
        <a:xfrm>
          <a:off x="4530086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Jul</a:t>
          </a:r>
          <a:endParaRPr lang="pt-BR" sz="1800" b="1" kern="1200" dirty="0"/>
        </a:p>
      </dsp:txBody>
      <dsp:txXfrm>
        <a:off x="4697741" y="368130"/>
        <a:ext cx="502965" cy="335309"/>
      </dsp:txXfrm>
    </dsp:sp>
    <dsp:sp modelId="{C96D27A1-8B35-48D2-B7A3-20D47FDA4D84}">
      <dsp:nvSpPr>
        <dsp:cNvPr id="0" name=""/>
        <dsp:cNvSpPr/>
      </dsp:nvSpPr>
      <dsp:spPr>
        <a:xfrm>
          <a:off x="5284533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Ago</a:t>
          </a:r>
          <a:endParaRPr lang="pt-BR" sz="1800" b="1" kern="1200" dirty="0"/>
        </a:p>
      </dsp:txBody>
      <dsp:txXfrm>
        <a:off x="5452188" y="368130"/>
        <a:ext cx="502965" cy="335309"/>
      </dsp:txXfrm>
    </dsp:sp>
    <dsp:sp modelId="{81B0BDAE-8343-4C28-B8A8-4CC39ECF91C6}">
      <dsp:nvSpPr>
        <dsp:cNvPr id="0" name=""/>
        <dsp:cNvSpPr/>
      </dsp:nvSpPr>
      <dsp:spPr>
        <a:xfrm>
          <a:off x="6038980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Set</a:t>
          </a:r>
          <a:endParaRPr lang="pt-BR" sz="1800" b="1" kern="1200" dirty="0"/>
        </a:p>
      </dsp:txBody>
      <dsp:txXfrm>
        <a:off x="6206635" y="368130"/>
        <a:ext cx="502965" cy="335309"/>
      </dsp:txXfrm>
    </dsp:sp>
    <dsp:sp modelId="{C9C43870-A921-43BB-9147-FF1B6B912C5B}">
      <dsp:nvSpPr>
        <dsp:cNvPr id="0" name=""/>
        <dsp:cNvSpPr/>
      </dsp:nvSpPr>
      <dsp:spPr>
        <a:xfrm>
          <a:off x="6793427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Out</a:t>
          </a:r>
          <a:endParaRPr lang="pt-BR" sz="1800" b="1" kern="1200" dirty="0"/>
        </a:p>
      </dsp:txBody>
      <dsp:txXfrm>
        <a:off x="6961082" y="368130"/>
        <a:ext cx="502965" cy="335309"/>
      </dsp:txXfrm>
    </dsp:sp>
    <dsp:sp modelId="{F06E95D0-62EE-45EA-85DF-BBC89F8A41A5}">
      <dsp:nvSpPr>
        <dsp:cNvPr id="0" name=""/>
        <dsp:cNvSpPr/>
      </dsp:nvSpPr>
      <dsp:spPr>
        <a:xfrm>
          <a:off x="7547874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Nov</a:t>
          </a:r>
          <a:endParaRPr lang="pt-BR" sz="1800" b="1" kern="1200" dirty="0"/>
        </a:p>
      </dsp:txBody>
      <dsp:txXfrm>
        <a:off x="7715529" y="368130"/>
        <a:ext cx="502965" cy="335309"/>
      </dsp:txXfrm>
    </dsp:sp>
    <dsp:sp modelId="{7C2C6CFE-98EB-49FD-9D20-74ADF2F3AEEC}">
      <dsp:nvSpPr>
        <dsp:cNvPr id="0" name=""/>
        <dsp:cNvSpPr/>
      </dsp:nvSpPr>
      <dsp:spPr>
        <a:xfrm>
          <a:off x="8302321" y="368130"/>
          <a:ext cx="838274" cy="335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Dez</a:t>
          </a:r>
          <a:endParaRPr lang="pt-BR" sz="1800" b="1" kern="1200" dirty="0"/>
        </a:p>
      </dsp:txBody>
      <dsp:txXfrm>
        <a:off x="8469976" y="368130"/>
        <a:ext cx="502965" cy="335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6D83D-3063-4E88-A137-0DA7BC0F03B7}" type="datetimeFigureOut">
              <a:rPr lang="pt-BR" smtClean="0"/>
              <a:t>28/04/2014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8B107-3253-4661-8127-DD3130779F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84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745EA-0379-4162-8820-93F9FE8BF67B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304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745EA-0379-4162-8820-93F9FE8BF67B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30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745EA-0379-4162-8820-93F9FE8BF67B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304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745EA-0379-4162-8820-93F9FE8BF67B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30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8799-4691-4236-9E39-86D3EE24D0BD}" type="datetimeFigureOut">
              <a:rPr lang="pt-BR" smtClean="0"/>
              <a:t>28/04/2014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DD22-6775-4EFE-ABB3-F7A1322F1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94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8799-4691-4236-9E39-86D3EE24D0BD}" type="datetimeFigureOut">
              <a:rPr lang="pt-BR" smtClean="0"/>
              <a:t>28/04/2014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DD22-6775-4EFE-ABB3-F7A1322F1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110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8799-4691-4236-9E39-86D3EE24D0BD}" type="datetimeFigureOut">
              <a:rPr lang="pt-BR" smtClean="0"/>
              <a:t>28/04/2014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DD22-6775-4EFE-ABB3-F7A1322F1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04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8799-4691-4236-9E39-86D3EE24D0BD}" type="datetimeFigureOut">
              <a:rPr lang="pt-BR" smtClean="0"/>
              <a:t>28/04/2014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DD22-6775-4EFE-ABB3-F7A1322F1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23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8799-4691-4236-9E39-86D3EE24D0BD}" type="datetimeFigureOut">
              <a:rPr lang="pt-BR" smtClean="0"/>
              <a:t>28/04/2014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DD22-6775-4EFE-ABB3-F7A1322F1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83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8799-4691-4236-9E39-86D3EE24D0BD}" type="datetimeFigureOut">
              <a:rPr lang="pt-BR" smtClean="0"/>
              <a:t>28/04/2014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DD22-6775-4EFE-ABB3-F7A1322F1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422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8799-4691-4236-9E39-86D3EE24D0BD}" type="datetimeFigureOut">
              <a:rPr lang="pt-BR" smtClean="0"/>
              <a:t>28/04/2014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DD22-6775-4EFE-ABB3-F7A1322F1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552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8799-4691-4236-9E39-86D3EE24D0BD}" type="datetimeFigureOut">
              <a:rPr lang="pt-BR" smtClean="0"/>
              <a:t>28/04/2014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DD22-6775-4EFE-ABB3-F7A1322F1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715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8799-4691-4236-9E39-86D3EE24D0BD}" type="datetimeFigureOut">
              <a:rPr lang="pt-BR" smtClean="0"/>
              <a:t>28/04/2014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DD22-6775-4EFE-ABB3-F7A1322F1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27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8799-4691-4236-9E39-86D3EE24D0BD}" type="datetimeFigureOut">
              <a:rPr lang="pt-BR" smtClean="0"/>
              <a:t>28/04/2014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DD22-6775-4EFE-ABB3-F7A1322F1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90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8799-4691-4236-9E39-86D3EE24D0BD}" type="datetimeFigureOut">
              <a:rPr lang="pt-BR" smtClean="0"/>
              <a:t>28/04/2014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DD22-6775-4EFE-ABB3-F7A1322F1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036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08799-4691-4236-9E39-86D3EE24D0BD}" type="datetimeFigureOut">
              <a:rPr lang="pt-BR" smtClean="0"/>
              <a:t>28/04/2014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2DD22-6775-4EFE-ABB3-F7A1322F1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50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ippuc.org.br/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982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-28922" y="928670"/>
            <a:ext cx="9172922" cy="5929330"/>
          </a:xfrm>
          <a:prstGeom prst="rect">
            <a:avLst/>
          </a:prstGeom>
          <a:gradFill flip="none" rotWithShape="1">
            <a:gsLst>
              <a:gs pos="0">
                <a:srgbClr val="33CC33">
                  <a:shade val="30000"/>
                  <a:satMod val="115000"/>
                </a:srgbClr>
              </a:gs>
              <a:gs pos="31000">
                <a:srgbClr val="33CC33">
                  <a:shade val="67500"/>
                  <a:satMod val="115000"/>
                  <a:lumMod val="31000"/>
                </a:srgbClr>
              </a:gs>
              <a:gs pos="100000">
                <a:srgbClr val="33CC33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" name="Grupo 9"/>
          <p:cNvGrpSpPr/>
          <p:nvPr/>
        </p:nvGrpSpPr>
        <p:grpSpPr>
          <a:xfrm>
            <a:off x="71405" y="2830088"/>
            <a:ext cx="8215372" cy="3885060"/>
            <a:chOff x="2388487" y="4643844"/>
            <a:chExt cx="6422541" cy="93610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2" name="CaixaDeTexto 71"/>
            <p:cNvSpPr txBox="1"/>
            <p:nvPr/>
          </p:nvSpPr>
          <p:spPr>
            <a:xfrm>
              <a:off x="2388487" y="4643844"/>
              <a:ext cx="6422541" cy="93610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pt-BR" dirty="0"/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2432545" y="4939493"/>
              <a:ext cx="1166333" cy="134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pt-B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Construção do plano</a:t>
              </a:r>
              <a:endPara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1619672" y="1280010"/>
            <a:ext cx="7272808" cy="900993"/>
          </a:xfrm>
          <a:prstGeom prst="rect">
            <a:avLst/>
          </a:prstGeom>
          <a:solidFill>
            <a:srgbClr val="FF99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7" name="Picture 3" descr="C:\Users\interippuc\Desktop\Faixa IPPU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922" y="44624"/>
            <a:ext cx="9172921" cy="90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ítulo 1"/>
          <p:cNvSpPr txBox="1">
            <a:spLocks/>
          </p:cNvSpPr>
          <p:nvPr/>
        </p:nvSpPr>
        <p:spPr>
          <a:xfrm>
            <a:off x="71404" y="-119224"/>
            <a:ext cx="5500727" cy="692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 smtClean="0"/>
              <a:t>Revisão do Plano Diretor</a:t>
            </a:r>
            <a:endParaRPr lang="pt-BR" sz="2400" b="1" dirty="0"/>
          </a:p>
        </p:txBody>
      </p:sp>
      <p:pic>
        <p:nvPicPr>
          <p:cNvPr id="35" name="Imagem 34" descr="IPPUC folha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35238" y="29496"/>
            <a:ext cx="880166" cy="833506"/>
          </a:xfrm>
          <a:prstGeom prst="rect">
            <a:avLst/>
          </a:prstGeom>
        </p:spPr>
      </p:pic>
      <p:sp>
        <p:nvSpPr>
          <p:cNvPr id="31" name="CaixaDeTexto 30"/>
          <p:cNvSpPr txBox="1"/>
          <p:nvPr/>
        </p:nvSpPr>
        <p:spPr>
          <a:xfrm>
            <a:off x="71406" y="459441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Construção das Propostas do PD em 2014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1619672" y="1214422"/>
            <a:ext cx="7287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Processo de Audiências/Consultas públicas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1604509" y="1535706"/>
            <a:ext cx="1126814" cy="645297"/>
            <a:chOff x="1601057" y="2060848"/>
            <a:chExt cx="1223112" cy="645297"/>
          </a:xfrm>
        </p:grpSpPr>
        <p:sp>
          <p:nvSpPr>
            <p:cNvPr id="6" name="Retângulo 5"/>
            <p:cNvSpPr/>
            <p:nvPr/>
          </p:nvSpPr>
          <p:spPr>
            <a:xfrm>
              <a:off x="1675054" y="2108896"/>
              <a:ext cx="1097543" cy="597249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1716619" y="2382936"/>
              <a:ext cx="242207" cy="25391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vert270" wrap="square" rtlCol="0">
              <a:spAutoFit/>
            </a:bodyPr>
            <a:lstStyle/>
            <a:p>
              <a:pPr algn="ctr">
                <a:lnSpc>
                  <a:spcPts val="300"/>
                </a:lnSpc>
              </a:pPr>
              <a:r>
                <a:rPr lang="pt-BR" sz="1000" dirty="0" smtClean="0"/>
                <a:t>PC</a:t>
              </a:r>
              <a:endParaRPr lang="pt-BR" sz="1050" dirty="0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1601057" y="2060848"/>
              <a:ext cx="1223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Lançamento</a:t>
              </a:r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2078725" y="2384595"/>
              <a:ext cx="242207" cy="25391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vert270" wrap="square" rtlCol="0">
              <a:spAutoFit/>
            </a:bodyPr>
            <a:lstStyle/>
            <a:p>
              <a:pPr algn="ctr">
                <a:lnSpc>
                  <a:spcPts val="300"/>
                </a:lnSpc>
              </a:pPr>
              <a:r>
                <a:rPr lang="pt-BR" sz="1000" dirty="0" smtClean="0"/>
                <a:t>CP</a:t>
              </a:r>
              <a:endParaRPr lang="pt-BR" sz="1050" dirty="0"/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2456338" y="2386254"/>
              <a:ext cx="242207" cy="25391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vert270" wrap="square" rtlCol="0">
              <a:spAutoFit/>
            </a:bodyPr>
            <a:lstStyle/>
            <a:p>
              <a:pPr algn="ctr">
                <a:lnSpc>
                  <a:spcPts val="300"/>
                </a:lnSpc>
              </a:pPr>
              <a:r>
                <a:rPr lang="pt-BR" sz="1000" dirty="0" smtClean="0"/>
                <a:t>AP</a:t>
              </a:r>
              <a:endParaRPr lang="pt-BR" sz="1050" dirty="0"/>
            </a:p>
          </p:txBody>
        </p:sp>
      </p:grpSp>
      <p:grpSp>
        <p:nvGrpSpPr>
          <p:cNvPr id="8" name="Grupo 37"/>
          <p:cNvGrpSpPr/>
          <p:nvPr/>
        </p:nvGrpSpPr>
        <p:grpSpPr>
          <a:xfrm>
            <a:off x="3157154" y="1535706"/>
            <a:ext cx="1126814" cy="645297"/>
            <a:chOff x="1601057" y="2060848"/>
            <a:chExt cx="1223112" cy="645297"/>
          </a:xfrm>
        </p:grpSpPr>
        <p:sp>
          <p:nvSpPr>
            <p:cNvPr id="41" name="Retângulo 40"/>
            <p:cNvSpPr/>
            <p:nvPr/>
          </p:nvSpPr>
          <p:spPr>
            <a:xfrm>
              <a:off x="1675054" y="2108896"/>
              <a:ext cx="1097543" cy="597249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1716619" y="2382936"/>
              <a:ext cx="242207" cy="25391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vert270" wrap="square" rtlCol="0">
              <a:spAutoFit/>
            </a:bodyPr>
            <a:lstStyle/>
            <a:p>
              <a:pPr algn="ctr">
                <a:lnSpc>
                  <a:spcPts val="300"/>
                </a:lnSpc>
              </a:pPr>
              <a:r>
                <a:rPr lang="pt-BR" sz="1050" dirty="0" smtClean="0"/>
                <a:t>PC</a:t>
              </a:r>
              <a:endParaRPr lang="pt-BR" sz="1050" dirty="0"/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1601057" y="2060848"/>
              <a:ext cx="1223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Diagnóstico</a:t>
              </a:r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2078725" y="2384595"/>
              <a:ext cx="242207" cy="25391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vert270" wrap="square" rtlCol="0">
              <a:spAutoFit/>
            </a:bodyPr>
            <a:lstStyle/>
            <a:p>
              <a:pPr algn="ctr">
                <a:lnSpc>
                  <a:spcPts val="300"/>
                </a:lnSpc>
              </a:pPr>
              <a:r>
                <a:rPr lang="pt-BR" sz="1000" dirty="0" smtClean="0"/>
                <a:t>CP</a:t>
              </a:r>
              <a:endParaRPr lang="pt-BR" sz="1050" dirty="0"/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2456338" y="2386254"/>
              <a:ext cx="268516" cy="25391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vert270" wrap="square" rtlCol="0">
              <a:spAutoFit/>
            </a:bodyPr>
            <a:lstStyle/>
            <a:p>
              <a:pPr algn="ctr">
                <a:lnSpc>
                  <a:spcPts val="300"/>
                </a:lnSpc>
              </a:pPr>
              <a:r>
                <a:rPr lang="pt-BR" sz="1000" dirty="0" smtClean="0"/>
                <a:t>AP</a:t>
              </a:r>
              <a:endParaRPr lang="pt-BR" sz="1050" dirty="0"/>
            </a:p>
          </p:txBody>
        </p:sp>
      </p:grpSp>
      <p:grpSp>
        <p:nvGrpSpPr>
          <p:cNvPr id="9" name="Grupo 45"/>
          <p:cNvGrpSpPr/>
          <p:nvPr/>
        </p:nvGrpSpPr>
        <p:grpSpPr>
          <a:xfrm>
            <a:off x="5652120" y="1535706"/>
            <a:ext cx="1126814" cy="645297"/>
            <a:chOff x="1601057" y="2060848"/>
            <a:chExt cx="1223112" cy="645297"/>
          </a:xfrm>
        </p:grpSpPr>
        <p:sp>
          <p:nvSpPr>
            <p:cNvPr id="47" name="Retângulo 46"/>
            <p:cNvSpPr/>
            <p:nvPr/>
          </p:nvSpPr>
          <p:spPr>
            <a:xfrm>
              <a:off x="1675054" y="2108896"/>
              <a:ext cx="1097543" cy="597249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1716619" y="2382936"/>
              <a:ext cx="268516" cy="25391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vert270" wrap="square" rtlCol="0">
              <a:spAutoFit/>
            </a:bodyPr>
            <a:lstStyle/>
            <a:p>
              <a:pPr algn="ctr">
                <a:lnSpc>
                  <a:spcPts val="300"/>
                </a:lnSpc>
              </a:pPr>
              <a:r>
                <a:rPr lang="pt-BR" sz="1000" dirty="0" smtClean="0"/>
                <a:t>PC</a:t>
              </a:r>
              <a:endParaRPr lang="pt-BR" sz="1050" dirty="0"/>
            </a:p>
          </p:txBody>
        </p:sp>
        <p:sp>
          <p:nvSpPr>
            <p:cNvPr id="49" name="CaixaDeTexto 48"/>
            <p:cNvSpPr txBox="1"/>
            <p:nvPr/>
          </p:nvSpPr>
          <p:spPr>
            <a:xfrm>
              <a:off x="1601057" y="2060848"/>
              <a:ext cx="1223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Proposta</a:t>
              </a:r>
            </a:p>
          </p:txBody>
        </p:sp>
        <p:sp>
          <p:nvSpPr>
            <p:cNvPr id="50" name="CaixaDeTexto 49"/>
            <p:cNvSpPr txBox="1"/>
            <p:nvPr/>
          </p:nvSpPr>
          <p:spPr>
            <a:xfrm>
              <a:off x="2078725" y="2384595"/>
              <a:ext cx="268516" cy="25391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vert270" wrap="square" rtlCol="0">
              <a:spAutoFit/>
            </a:bodyPr>
            <a:lstStyle/>
            <a:p>
              <a:pPr algn="ctr">
                <a:lnSpc>
                  <a:spcPts val="300"/>
                </a:lnSpc>
              </a:pPr>
              <a:r>
                <a:rPr lang="pt-BR" sz="1000" dirty="0" smtClean="0"/>
                <a:t>CP</a:t>
              </a:r>
              <a:endParaRPr lang="pt-BR" sz="1050" dirty="0"/>
            </a:p>
          </p:txBody>
        </p:sp>
        <p:sp>
          <p:nvSpPr>
            <p:cNvPr id="51" name="CaixaDeTexto 50"/>
            <p:cNvSpPr txBox="1"/>
            <p:nvPr/>
          </p:nvSpPr>
          <p:spPr>
            <a:xfrm>
              <a:off x="2456338" y="2386254"/>
              <a:ext cx="268516" cy="25391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vert270" wrap="square" rtlCol="0">
              <a:spAutoFit/>
            </a:bodyPr>
            <a:lstStyle/>
            <a:p>
              <a:pPr algn="ctr">
                <a:lnSpc>
                  <a:spcPts val="300"/>
                </a:lnSpc>
              </a:pPr>
              <a:r>
                <a:rPr lang="pt-BR" sz="1000" dirty="0" smtClean="0"/>
                <a:t>AP</a:t>
              </a:r>
              <a:endParaRPr lang="pt-BR" sz="1050" dirty="0"/>
            </a:p>
          </p:txBody>
        </p:sp>
      </p:grpSp>
      <p:grpSp>
        <p:nvGrpSpPr>
          <p:cNvPr id="10" name="Grupo 51"/>
          <p:cNvGrpSpPr/>
          <p:nvPr/>
        </p:nvGrpSpPr>
        <p:grpSpPr>
          <a:xfrm>
            <a:off x="7308304" y="1535706"/>
            <a:ext cx="1126814" cy="645297"/>
            <a:chOff x="1601057" y="2060848"/>
            <a:chExt cx="1223112" cy="645297"/>
          </a:xfrm>
        </p:grpSpPr>
        <p:sp>
          <p:nvSpPr>
            <p:cNvPr id="53" name="Retângulo 52"/>
            <p:cNvSpPr/>
            <p:nvPr/>
          </p:nvSpPr>
          <p:spPr>
            <a:xfrm>
              <a:off x="1675054" y="2108896"/>
              <a:ext cx="1097543" cy="597249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4" name="CaixaDeTexto 53"/>
            <p:cNvSpPr txBox="1"/>
            <p:nvPr/>
          </p:nvSpPr>
          <p:spPr>
            <a:xfrm>
              <a:off x="1716619" y="2382936"/>
              <a:ext cx="242207" cy="25391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vert270" wrap="square" rtlCol="0">
              <a:spAutoFit/>
            </a:bodyPr>
            <a:lstStyle/>
            <a:p>
              <a:pPr algn="ctr">
                <a:lnSpc>
                  <a:spcPts val="300"/>
                </a:lnSpc>
              </a:pPr>
              <a:r>
                <a:rPr lang="pt-BR" sz="1000" dirty="0" smtClean="0"/>
                <a:t>PA</a:t>
              </a:r>
              <a:endParaRPr lang="pt-BR" sz="1050" dirty="0"/>
            </a:p>
          </p:txBody>
        </p:sp>
        <p:sp>
          <p:nvSpPr>
            <p:cNvPr id="55" name="CaixaDeTexto 54"/>
            <p:cNvSpPr txBox="1"/>
            <p:nvPr/>
          </p:nvSpPr>
          <p:spPr>
            <a:xfrm>
              <a:off x="1601057" y="2060848"/>
              <a:ext cx="1223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Validação</a:t>
              </a:r>
              <a:endPara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CaixaDeTexto 56"/>
            <p:cNvSpPr txBox="1"/>
            <p:nvPr/>
          </p:nvSpPr>
          <p:spPr>
            <a:xfrm>
              <a:off x="2078725" y="2384595"/>
              <a:ext cx="268516" cy="25391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vert270" wrap="square" rtlCol="0">
              <a:spAutoFit/>
            </a:bodyPr>
            <a:lstStyle/>
            <a:p>
              <a:pPr algn="ctr">
                <a:lnSpc>
                  <a:spcPts val="300"/>
                </a:lnSpc>
              </a:pPr>
              <a:r>
                <a:rPr lang="pt-BR" sz="1000" dirty="0" smtClean="0"/>
                <a:t>AP</a:t>
              </a:r>
              <a:endParaRPr lang="pt-BR" sz="1050" dirty="0"/>
            </a:p>
          </p:txBody>
        </p:sp>
      </p:grpSp>
      <p:sp>
        <p:nvSpPr>
          <p:cNvPr id="78" name="CaixaDeTexto 77"/>
          <p:cNvSpPr txBox="1"/>
          <p:nvPr/>
        </p:nvSpPr>
        <p:spPr>
          <a:xfrm>
            <a:off x="71405" y="3059668"/>
            <a:ext cx="1629658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pt-BR" dirty="0"/>
          </a:p>
        </p:txBody>
      </p:sp>
      <p:grpSp>
        <p:nvGrpSpPr>
          <p:cNvPr id="12" name="Grupo 50"/>
          <p:cNvGrpSpPr/>
          <p:nvPr/>
        </p:nvGrpSpPr>
        <p:grpSpPr>
          <a:xfrm>
            <a:off x="1643042" y="3059668"/>
            <a:ext cx="6643734" cy="369332"/>
            <a:chOff x="1547665" y="4643844"/>
            <a:chExt cx="5518874" cy="369332"/>
          </a:xfrm>
          <a:solidFill>
            <a:srgbClr val="92D05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80" name="CaixaDeTexto 79"/>
            <p:cNvSpPr txBox="1"/>
            <p:nvPr/>
          </p:nvSpPr>
          <p:spPr>
            <a:xfrm>
              <a:off x="1547665" y="4643844"/>
              <a:ext cx="551887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pt-BR" dirty="0"/>
            </a:p>
          </p:txBody>
        </p:sp>
        <p:sp>
          <p:nvSpPr>
            <p:cNvPr id="81" name="CaixaDeTexto 80"/>
            <p:cNvSpPr txBox="1"/>
            <p:nvPr/>
          </p:nvSpPr>
          <p:spPr>
            <a:xfrm>
              <a:off x="1562695" y="4643844"/>
              <a:ext cx="506084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pt-BR" dirty="0"/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8405690" y="2775867"/>
            <a:ext cx="369332" cy="1863605"/>
            <a:chOff x="8405690" y="2775867"/>
            <a:chExt cx="369332" cy="1863605"/>
          </a:xfrm>
        </p:grpSpPr>
        <p:sp>
          <p:nvSpPr>
            <p:cNvPr id="67" name="Elipse 66"/>
            <p:cNvSpPr/>
            <p:nvPr/>
          </p:nvSpPr>
          <p:spPr>
            <a:xfrm>
              <a:off x="8460432" y="2775867"/>
              <a:ext cx="285752" cy="28575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9" name="CaixaDeTexto 88"/>
            <p:cNvSpPr txBox="1"/>
            <p:nvPr/>
          </p:nvSpPr>
          <p:spPr>
            <a:xfrm rot="16200000">
              <a:off x="7768414" y="3632865"/>
              <a:ext cx="16438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chemeClr val="bg1"/>
                  </a:solidFill>
                </a:rPr>
                <a:t>Entrega à CMC</a:t>
              </a:r>
            </a:p>
          </p:txBody>
        </p:sp>
      </p:grpSp>
      <p:sp>
        <p:nvSpPr>
          <p:cNvPr id="52" name="Seta para a direita 51"/>
          <p:cNvSpPr/>
          <p:nvPr/>
        </p:nvSpPr>
        <p:spPr>
          <a:xfrm rot="16200000">
            <a:off x="1357290" y="2571744"/>
            <a:ext cx="928694" cy="21431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Seta para a direita 58"/>
          <p:cNvSpPr/>
          <p:nvPr/>
        </p:nvSpPr>
        <p:spPr>
          <a:xfrm rot="5400000" flipV="1">
            <a:off x="1685909" y="2581270"/>
            <a:ext cx="928694" cy="21431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Seta para a direita 59"/>
          <p:cNvSpPr/>
          <p:nvPr/>
        </p:nvSpPr>
        <p:spPr>
          <a:xfrm rot="16200000">
            <a:off x="2071670" y="2571744"/>
            <a:ext cx="928694" cy="21431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Seta para a direita 61"/>
          <p:cNvSpPr/>
          <p:nvPr/>
        </p:nvSpPr>
        <p:spPr>
          <a:xfrm rot="16200000">
            <a:off x="2904152" y="2571745"/>
            <a:ext cx="928694" cy="21431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Seta para a direita 63"/>
          <p:cNvSpPr/>
          <p:nvPr/>
        </p:nvSpPr>
        <p:spPr>
          <a:xfrm rot="5400000" flipV="1">
            <a:off x="3232771" y="2581271"/>
            <a:ext cx="928694" cy="21431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Seta para a direita 64"/>
          <p:cNvSpPr/>
          <p:nvPr/>
        </p:nvSpPr>
        <p:spPr>
          <a:xfrm rot="16200000">
            <a:off x="3618532" y="2571745"/>
            <a:ext cx="928694" cy="21431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Seta para a direita 65"/>
          <p:cNvSpPr/>
          <p:nvPr/>
        </p:nvSpPr>
        <p:spPr>
          <a:xfrm rot="16200000">
            <a:off x="5396532" y="2571746"/>
            <a:ext cx="928694" cy="21431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Seta para a direita 67"/>
          <p:cNvSpPr/>
          <p:nvPr/>
        </p:nvSpPr>
        <p:spPr>
          <a:xfrm rot="5400000" flipV="1">
            <a:off x="5725151" y="2581272"/>
            <a:ext cx="928694" cy="21431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Seta para a direita 68"/>
          <p:cNvSpPr/>
          <p:nvPr/>
        </p:nvSpPr>
        <p:spPr>
          <a:xfrm rot="16200000">
            <a:off x="6110912" y="2571746"/>
            <a:ext cx="928694" cy="21431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Diagrama 3"/>
          <p:cNvGraphicFramePr/>
          <p:nvPr>
            <p:extLst/>
          </p:nvPr>
        </p:nvGraphicFramePr>
        <p:xfrm>
          <a:off x="-14462" y="2042650"/>
          <a:ext cx="9144000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1" name="Seta para a direita 90"/>
          <p:cNvSpPr/>
          <p:nvPr/>
        </p:nvSpPr>
        <p:spPr>
          <a:xfrm rot="16200000">
            <a:off x="3851065" y="3632884"/>
            <a:ext cx="792088" cy="21431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6" name="CaixaDeTexto 75"/>
          <p:cNvSpPr txBox="1"/>
          <p:nvPr/>
        </p:nvSpPr>
        <p:spPr>
          <a:xfrm>
            <a:off x="2428860" y="3075057"/>
            <a:ext cx="4271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TRABALHOS TÉCNICOS DO PLANO</a:t>
            </a:r>
            <a:endParaRPr lang="pt-BR" sz="1600" b="1" dirty="0"/>
          </a:p>
        </p:txBody>
      </p:sp>
      <p:grpSp>
        <p:nvGrpSpPr>
          <p:cNvPr id="22" name="Grupo 21"/>
          <p:cNvGrpSpPr/>
          <p:nvPr/>
        </p:nvGrpSpPr>
        <p:grpSpPr>
          <a:xfrm>
            <a:off x="2506494" y="5733256"/>
            <a:ext cx="5186345" cy="369332"/>
            <a:chOff x="2506494" y="5733256"/>
            <a:chExt cx="5186345" cy="369332"/>
          </a:xfrm>
        </p:grpSpPr>
        <p:sp>
          <p:nvSpPr>
            <p:cNvPr id="75" name="CaixaDeTexto 74"/>
            <p:cNvSpPr txBox="1"/>
            <p:nvPr/>
          </p:nvSpPr>
          <p:spPr>
            <a:xfrm>
              <a:off x="2506494" y="5733256"/>
              <a:ext cx="5186345" cy="369332"/>
            </a:xfrm>
            <a:prstGeom prst="rect">
              <a:avLst/>
            </a:prstGeom>
            <a:solidFill>
              <a:srgbClr val="FFC000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endParaRPr lang="pt-BR" dirty="0"/>
            </a:p>
          </p:txBody>
        </p:sp>
        <p:sp>
          <p:nvSpPr>
            <p:cNvPr id="77" name="CaixaDeTexto 76"/>
            <p:cNvSpPr txBox="1"/>
            <p:nvPr/>
          </p:nvSpPr>
          <p:spPr>
            <a:xfrm>
              <a:off x="3779912" y="5813467"/>
              <a:ext cx="2448272" cy="2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pt-BR" sz="1400" b="1" dirty="0" smtClean="0"/>
                <a:t>Interlocução Metropolitana</a:t>
              </a:r>
              <a:endParaRPr lang="pt-BR" sz="1600" b="1" dirty="0"/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5901422" y="3343998"/>
            <a:ext cx="254754" cy="2469469"/>
            <a:chOff x="5901422" y="3343998"/>
            <a:chExt cx="254754" cy="2469469"/>
          </a:xfrm>
        </p:grpSpPr>
        <p:sp>
          <p:nvSpPr>
            <p:cNvPr id="92" name="Seta para a direita 91"/>
            <p:cNvSpPr/>
            <p:nvPr/>
          </p:nvSpPr>
          <p:spPr>
            <a:xfrm rot="5400000" flipV="1">
              <a:off x="5178881" y="4836173"/>
              <a:ext cx="1699835" cy="254754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3" name="Seta para a direita 92"/>
            <p:cNvSpPr/>
            <p:nvPr/>
          </p:nvSpPr>
          <p:spPr>
            <a:xfrm rot="16200000">
              <a:off x="5632754" y="3632885"/>
              <a:ext cx="792088" cy="214314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3707905" y="3356993"/>
            <a:ext cx="254754" cy="2802493"/>
            <a:chOff x="3707905" y="3356993"/>
            <a:chExt cx="254754" cy="2802493"/>
          </a:xfrm>
        </p:grpSpPr>
        <p:sp>
          <p:nvSpPr>
            <p:cNvPr id="105" name="Seta para a direita 104"/>
            <p:cNvSpPr/>
            <p:nvPr/>
          </p:nvSpPr>
          <p:spPr>
            <a:xfrm rot="5400000" flipV="1">
              <a:off x="2818853" y="5015680"/>
              <a:ext cx="2032858" cy="254754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6" name="Seta para a direita 105"/>
            <p:cNvSpPr/>
            <p:nvPr/>
          </p:nvSpPr>
          <p:spPr>
            <a:xfrm rot="16200000">
              <a:off x="3439238" y="3645880"/>
              <a:ext cx="792088" cy="214314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90" name="Seta para a direita 89"/>
          <p:cNvSpPr/>
          <p:nvPr/>
        </p:nvSpPr>
        <p:spPr>
          <a:xfrm rot="5400000" flipV="1">
            <a:off x="3782762" y="4470821"/>
            <a:ext cx="928694" cy="21431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1" name="Grupo 10"/>
          <p:cNvGrpSpPr/>
          <p:nvPr/>
        </p:nvGrpSpPr>
        <p:grpSpPr>
          <a:xfrm>
            <a:off x="1547664" y="3343997"/>
            <a:ext cx="2473352" cy="1698328"/>
            <a:chOff x="1547664" y="3343997"/>
            <a:chExt cx="2473352" cy="1698328"/>
          </a:xfrm>
        </p:grpSpPr>
        <p:sp>
          <p:nvSpPr>
            <p:cNvPr id="82" name="Seta para a direita 81"/>
            <p:cNvSpPr/>
            <p:nvPr/>
          </p:nvSpPr>
          <p:spPr>
            <a:xfrm rot="16200000">
              <a:off x="2472393" y="3452864"/>
              <a:ext cx="432048" cy="214314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5" name="Seta para a direita 84"/>
            <p:cNvSpPr/>
            <p:nvPr/>
          </p:nvSpPr>
          <p:spPr>
            <a:xfrm rot="5400000" flipV="1">
              <a:off x="2964387" y="4470821"/>
              <a:ext cx="928694" cy="214314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6" name="Seta para a direita 85"/>
            <p:cNvSpPr/>
            <p:nvPr/>
          </p:nvSpPr>
          <p:spPr>
            <a:xfrm rot="16200000">
              <a:off x="3032690" y="3632884"/>
              <a:ext cx="792088" cy="214314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3" name="CaixaDeTexto 62"/>
            <p:cNvSpPr txBox="1"/>
            <p:nvPr/>
          </p:nvSpPr>
          <p:spPr>
            <a:xfrm>
              <a:off x="2168115" y="4017859"/>
              <a:ext cx="1531476" cy="369332"/>
            </a:xfrm>
            <a:prstGeom prst="rect">
              <a:avLst/>
            </a:prstGeom>
            <a:solidFill>
              <a:srgbClr val="FFC000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endParaRPr lang="pt-BR" dirty="0"/>
            </a:p>
          </p:txBody>
        </p:sp>
        <p:sp>
          <p:nvSpPr>
            <p:cNvPr id="61" name="CaixaDeTexto 60"/>
            <p:cNvSpPr txBox="1"/>
            <p:nvPr/>
          </p:nvSpPr>
          <p:spPr>
            <a:xfrm>
              <a:off x="1857356" y="4003345"/>
              <a:ext cx="2163660" cy="460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pt-BR" sz="1400" b="1" dirty="0" smtClean="0"/>
                <a:t>Nos</a:t>
              </a:r>
            </a:p>
            <a:p>
              <a:pPr algn="ctr">
                <a:lnSpc>
                  <a:spcPts val="1400"/>
                </a:lnSpc>
              </a:pPr>
              <a:r>
                <a:rPr lang="pt-BR" sz="1400" b="1" dirty="0" smtClean="0"/>
                <a:t>Conselhos Setoriais</a:t>
              </a:r>
              <a:endParaRPr lang="pt-BR" sz="1600" b="1" dirty="0"/>
            </a:p>
          </p:txBody>
        </p:sp>
        <p:sp>
          <p:nvSpPr>
            <p:cNvPr id="79" name="Seta para a direita 78"/>
            <p:cNvSpPr/>
            <p:nvPr/>
          </p:nvSpPr>
          <p:spPr>
            <a:xfrm rot="5400000" flipV="1">
              <a:off x="2397946" y="3756329"/>
              <a:ext cx="596805" cy="230179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3" name="CaixaDeTexto 72"/>
            <p:cNvSpPr txBox="1"/>
            <p:nvPr/>
          </p:nvSpPr>
          <p:spPr>
            <a:xfrm>
              <a:off x="1821999" y="3553207"/>
              <a:ext cx="1021809" cy="369332"/>
            </a:xfrm>
            <a:prstGeom prst="rect">
              <a:avLst/>
            </a:prstGeom>
            <a:solidFill>
              <a:srgbClr val="FFC000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endParaRPr lang="pt-BR" dirty="0"/>
            </a:p>
          </p:txBody>
        </p:sp>
        <p:sp>
          <p:nvSpPr>
            <p:cNvPr id="71" name="CaixaDeTexto 70"/>
            <p:cNvSpPr txBox="1"/>
            <p:nvPr/>
          </p:nvSpPr>
          <p:spPr>
            <a:xfrm>
              <a:off x="1547664" y="3553207"/>
              <a:ext cx="1584176" cy="467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pt-BR" sz="1400" b="1" dirty="0" smtClean="0"/>
                <a:t>Oficinas</a:t>
              </a:r>
            </a:p>
            <a:p>
              <a:pPr algn="ctr">
                <a:lnSpc>
                  <a:spcPts val="1400"/>
                </a:lnSpc>
              </a:pPr>
              <a:r>
                <a:rPr lang="pt-BR" sz="1400" b="1" dirty="0" smtClean="0"/>
                <a:t>Regionais</a:t>
              </a:r>
              <a:endParaRPr lang="pt-BR" sz="1400" b="1" dirty="0"/>
            </a:p>
          </p:txBody>
        </p:sp>
      </p:grpSp>
      <p:sp>
        <p:nvSpPr>
          <p:cNvPr id="100" name="CaixaDeTexto 99"/>
          <p:cNvSpPr txBox="1"/>
          <p:nvPr/>
        </p:nvSpPr>
        <p:spPr>
          <a:xfrm>
            <a:off x="3321576" y="4468286"/>
            <a:ext cx="2432146" cy="276999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/>
              <a:t>Oficinas por segmento</a:t>
            </a:r>
            <a:endParaRPr lang="pt-BR" sz="1200" b="1" dirty="0"/>
          </a:p>
        </p:txBody>
      </p:sp>
      <p:grpSp>
        <p:nvGrpSpPr>
          <p:cNvPr id="18" name="Grupo 17"/>
          <p:cNvGrpSpPr/>
          <p:nvPr/>
        </p:nvGrpSpPr>
        <p:grpSpPr>
          <a:xfrm>
            <a:off x="2248436" y="6118696"/>
            <a:ext cx="6885223" cy="453907"/>
            <a:chOff x="2248436" y="6118696"/>
            <a:chExt cx="6885223" cy="453907"/>
          </a:xfrm>
        </p:grpSpPr>
        <p:grpSp>
          <p:nvGrpSpPr>
            <p:cNvPr id="17" name="Grupo 16"/>
            <p:cNvGrpSpPr/>
            <p:nvPr/>
          </p:nvGrpSpPr>
          <p:grpSpPr>
            <a:xfrm>
              <a:off x="2248436" y="6156870"/>
              <a:ext cx="6885223" cy="369332"/>
              <a:chOff x="2248436" y="6156870"/>
              <a:chExt cx="6885223" cy="369332"/>
            </a:xfrm>
          </p:grpSpPr>
          <p:sp>
            <p:nvSpPr>
              <p:cNvPr id="95" name="CaixaDeTexto 94"/>
              <p:cNvSpPr txBox="1"/>
              <p:nvPr/>
            </p:nvSpPr>
            <p:spPr>
              <a:xfrm>
                <a:off x="2248436" y="6156870"/>
                <a:ext cx="5957290" cy="369332"/>
              </a:xfrm>
              <a:prstGeom prst="rect">
                <a:avLst/>
              </a:prstGeom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101" name="CaixaDeTexto 100"/>
              <p:cNvSpPr txBox="1"/>
              <p:nvPr/>
            </p:nvSpPr>
            <p:spPr>
              <a:xfrm>
                <a:off x="8285308" y="6156870"/>
                <a:ext cx="152401" cy="369332"/>
              </a:xfrm>
              <a:prstGeom prst="rect">
                <a:avLst/>
              </a:prstGeom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102" name="CaixaDeTexto 101"/>
              <p:cNvSpPr txBox="1"/>
              <p:nvPr/>
            </p:nvSpPr>
            <p:spPr>
              <a:xfrm>
                <a:off x="8517291" y="6156870"/>
                <a:ext cx="152401" cy="369332"/>
              </a:xfrm>
              <a:prstGeom prst="rect">
                <a:avLst/>
              </a:prstGeom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103" name="CaixaDeTexto 102"/>
              <p:cNvSpPr txBox="1"/>
              <p:nvPr/>
            </p:nvSpPr>
            <p:spPr>
              <a:xfrm>
                <a:off x="8749274" y="6156870"/>
                <a:ext cx="152401" cy="369332"/>
              </a:xfrm>
              <a:prstGeom prst="rect">
                <a:avLst/>
              </a:prstGeom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104" name="CaixaDeTexto 103"/>
              <p:cNvSpPr txBox="1"/>
              <p:nvPr/>
            </p:nvSpPr>
            <p:spPr>
              <a:xfrm>
                <a:off x="8981258" y="6156870"/>
                <a:ext cx="152401" cy="369332"/>
              </a:xfrm>
              <a:prstGeom prst="rect">
                <a:avLst/>
              </a:prstGeom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</p:grpSp>
        <p:sp>
          <p:nvSpPr>
            <p:cNvPr id="96" name="CaixaDeTexto 95"/>
            <p:cNvSpPr txBox="1"/>
            <p:nvPr/>
          </p:nvSpPr>
          <p:spPr>
            <a:xfrm>
              <a:off x="2513408" y="6118696"/>
              <a:ext cx="4866904" cy="453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pt-BR" sz="1400" b="1" dirty="0" smtClean="0"/>
                <a:t>Outros mecanismos de participação / ausculta</a:t>
              </a:r>
            </a:p>
            <a:p>
              <a:pPr algn="ctr">
                <a:lnSpc>
                  <a:spcPts val="1400"/>
                </a:lnSpc>
              </a:pPr>
              <a:r>
                <a:rPr lang="pt-BR" sz="1400" b="1" dirty="0" smtClean="0"/>
                <a:t>Urbanista mirim</a:t>
              </a:r>
              <a:endParaRPr lang="pt-BR" sz="1600" b="1" dirty="0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783184" y="4857760"/>
            <a:ext cx="6422541" cy="740667"/>
            <a:chOff x="1783184" y="4857760"/>
            <a:chExt cx="6422541" cy="740667"/>
          </a:xfrm>
        </p:grpSpPr>
        <p:grpSp>
          <p:nvGrpSpPr>
            <p:cNvPr id="14" name="Grupo 9"/>
            <p:cNvGrpSpPr/>
            <p:nvPr/>
          </p:nvGrpSpPr>
          <p:grpSpPr>
            <a:xfrm>
              <a:off x="1783184" y="4857760"/>
              <a:ext cx="6422541" cy="740667"/>
              <a:chOff x="2388487" y="4643844"/>
              <a:chExt cx="6422541" cy="936104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83" name="CaixaDeTexto 82"/>
              <p:cNvSpPr txBox="1"/>
              <p:nvPr/>
            </p:nvSpPr>
            <p:spPr>
              <a:xfrm>
                <a:off x="2388487" y="4643844"/>
                <a:ext cx="6422541" cy="936104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84" name="CaixaDeTexto 83"/>
              <p:cNvSpPr txBox="1"/>
              <p:nvPr/>
            </p:nvSpPr>
            <p:spPr>
              <a:xfrm>
                <a:off x="4667759" y="4701306"/>
                <a:ext cx="1584176" cy="28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pt-BR" b="1" dirty="0" smtClean="0"/>
                  <a:t>CONCITIBA</a:t>
                </a:r>
                <a:endParaRPr lang="pt-BR" b="1" dirty="0"/>
              </a:p>
            </p:txBody>
          </p:sp>
        </p:grpSp>
        <p:sp>
          <p:nvSpPr>
            <p:cNvPr id="88" name="CaixaDeTexto 87"/>
            <p:cNvSpPr txBox="1"/>
            <p:nvPr/>
          </p:nvSpPr>
          <p:spPr>
            <a:xfrm>
              <a:off x="2516139" y="5148035"/>
              <a:ext cx="5176701" cy="27699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/>
                <a:t>Câmaras temáticas</a:t>
              </a:r>
              <a:endParaRPr lang="pt-BR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9173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0" grpId="0" animBg="1"/>
      <p:bldP spid="1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-28922" y="928670"/>
            <a:ext cx="9172922" cy="5929330"/>
          </a:xfrm>
          <a:prstGeom prst="rect">
            <a:avLst/>
          </a:prstGeom>
          <a:gradFill flip="none" rotWithShape="1">
            <a:gsLst>
              <a:gs pos="0">
                <a:srgbClr val="33CC33">
                  <a:shade val="30000"/>
                  <a:satMod val="115000"/>
                </a:srgbClr>
              </a:gs>
              <a:gs pos="31000">
                <a:srgbClr val="33CC33">
                  <a:shade val="67500"/>
                  <a:satMod val="115000"/>
                  <a:lumMod val="31000"/>
                </a:srgbClr>
              </a:gs>
              <a:gs pos="100000">
                <a:srgbClr val="33CC33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7" name="Picture 3" descr="C:\Users\interippuc\Desktop\Faixa IPPU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922" y="44624"/>
            <a:ext cx="9172921" cy="90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ítulo 1"/>
          <p:cNvSpPr txBox="1">
            <a:spLocks/>
          </p:cNvSpPr>
          <p:nvPr/>
        </p:nvSpPr>
        <p:spPr>
          <a:xfrm>
            <a:off x="71404" y="-119224"/>
            <a:ext cx="5500727" cy="692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 smtClean="0"/>
              <a:t>Revisão do Plano Diretor</a:t>
            </a:r>
            <a:endParaRPr lang="pt-BR" sz="2400" b="1" dirty="0"/>
          </a:p>
        </p:txBody>
      </p:sp>
      <p:pic>
        <p:nvPicPr>
          <p:cNvPr id="35" name="Imagem 34" descr="IPPUC folha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35238" y="29496"/>
            <a:ext cx="880166" cy="833506"/>
          </a:xfrm>
          <a:prstGeom prst="rect">
            <a:avLst/>
          </a:prstGeom>
        </p:spPr>
      </p:pic>
      <p:sp>
        <p:nvSpPr>
          <p:cNvPr id="31" name="CaixaDeTexto 30"/>
          <p:cNvSpPr txBox="1"/>
          <p:nvPr/>
        </p:nvSpPr>
        <p:spPr>
          <a:xfrm>
            <a:off x="71406" y="459441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Etapas do Plano Diretor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0"/>
          <p:cNvSpPr txBox="1">
            <a:spLocks noChangeArrowheads="1"/>
          </p:cNvSpPr>
          <p:nvPr/>
        </p:nvSpPr>
        <p:spPr bwMode="auto">
          <a:xfrm>
            <a:off x="1331640" y="1196752"/>
            <a:ext cx="655272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Divulgação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pt-BR" sz="2800" b="1" dirty="0" smtClean="0">
                <a:solidFill>
                  <a:schemeClr val="bg1"/>
                </a:solidFill>
              </a:rPr>
              <a:t>Capacitação e Orientação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pt-BR" sz="2800" b="1" dirty="0" smtClean="0">
                <a:solidFill>
                  <a:schemeClr val="bg1"/>
                </a:solidFill>
              </a:rPr>
              <a:t>Coleta de Contribuições e Informações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pt-BR" sz="2800" b="1" dirty="0" smtClean="0">
                <a:solidFill>
                  <a:schemeClr val="bg1"/>
                </a:solidFill>
              </a:rPr>
              <a:t>Elaboração de Diagnóstico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pt-BR" sz="2800" b="1" dirty="0" smtClean="0">
                <a:solidFill>
                  <a:schemeClr val="bg1"/>
                </a:solidFill>
              </a:rPr>
              <a:t>Elaboração das Propostas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Construção, Aprovação e Promulgação da Lei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Implementação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</a:rPr>
              <a:t>Avaliação e Monitoramento</a:t>
            </a:r>
          </a:p>
        </p:txBody>
      </p:sp>
    </p:spTree>
    <p:extLst>
      <p:ext uri="{BB962C8B-B14F-4D97-AF65-F5344CB8AC3E}">
        <p14:creationId xmlns:p14="http://schemas.microsoft.com/office/powerpoint/2010/main" val="185325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-28922" y="928670"/>
            <a:ext cx="9172922" cy="5929330"/>
          </a:xfrm>
          <a:prstGeom prst="rect">
            <a:avLst/>
          </a:prstGeom>
          <a:gradFill flip="none" rotWithShape="1">
            <a:gsLst>
              <a:gs pos="0">
                <a:srgbClr val="33CC33">
                  <a:shade val="30000"/>
                  <a:satMod val="115000"/>
                </a:srgbClr>
              </a:gs>
              <a:gs pos="31000">
                <a:srgbClr val="33CC33">
                  <a:shade val="67500"/>
                  <a:satMod val="115000"/>
                  <a:lumMod val="31000"/>
                </a:srgbClr>
              </a:gs>
              <a:gs pos="100000">
                <a:srgbClr val="33CC33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7" name="Picture 3" descr="C:\Users\interippuc\Desktop\Faixa IPPU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922" y="44624"/>
            <a:ext cx="9172921" cy="90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ítulo 1"/>
          <p:cNvSpPr txBox="1">
            <a:spLocks/>
          </p:cNvSpPr>
          <p:nvPr/>
        </p:nvSpPr>
        <p:spPr>
          <a:xfrm>
            <a:off x="71404" y="-119224"/>
            <a:ext cx="5500727" cy="692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 smtClean="0"/>
              <a:t>Revisão do Plano Diretor</a:t>
            </a:r>
            <a:endParaRPr lang="pt-BR" sz="2400" b="1" dirty="0"/>
          </a:p>
        </p:txBody>
      </p:sp>
      <p:pic>
        <p:nvPicPr>
          <p:cNvPr id="35" name="Imagem 34" descr="IPPUC folha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35238" y="29496"/>
            <a:ext cx="880166" cy="833506"/>
          </a:xfrm>
          <a:prstGeom prst="rect">
            <a:avLst/>
          </a:prstGeom>
        </p:spPr>
      </p:pic>
      <p:sp>
        <p:nvSpPr>
          <p:cNvPr id="31" name="CaixaDeTexto 30"/>
          <p:cNvSpPr txBox="1"/>
          <p:nvPr/>
        </p:nvSpPr>
        <p:spPr>
          <a:xfrm>
            <a:off x="71406" y="459441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Critérios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3528" y="1700808"/>
            <a:ext cx="83918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pt-BR" sz="2000" b="1" dirty="0">
                <a:solidFill>
                  <a:schemeClr val="bg1"/>
                </a:solidFill>
              </a:rPr>
              <a:t>Todas as propostas pertinentes ao contexto do PD, que possuam viabilidade legal e econômica, voltadas ao bem comum, e que melhorem os indicadores abaixo relacionados, poderão ser escolhidas para integrarem o corpo do PD: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Indicadores do Plano Diretor do sistema de monitoramento do PD (</a:t>
            </a:r>
            <a:r>
              <a:rPr lang="pt-BR" sz="2000" b="1" u="sng" dirty="0">
                <a:solidFill>
                  <a:schemeClr val="bg1"/>
                </a:solidFill>
                <a:hlinkClick r:id="rId5"/>
              </a:rPr>
              <a:t>www.ippuc.org.br</a:t>
            </a:r>
            <a:r>
              <a:rPr lang="pt-BR" sz="2000" b="1" dirty="0">
                <a:solidFill>
                  <a:schemeClr val="bg1"/>
                </a:solidFill>
              </a:rPr>
              <a:t> &gt; indicadores &gt; Plano Diretor);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Indicadores de sustentabilidade provenientes da ONU / IBGE; (ver os indicadores de sustentabilidade de Curitiba no site do IPPUC: </a:t>
            </a:r>
            <a:r>
              <a:rPr lang="pt-BR" sz="2000" b="1" u="sng" dirty="0">
                <a:solidFill>
                  <a:schemeClr val="bg1"/>
                </a:solidFill>
                <a:hlinkClick r:id="rId5"/>
              </a:rPr>
              <a:t>www.ippuc.org.br</a:t>
            </a:r>
            <a:r>
              <a:rPr lang="pt-BR" sz="2000" b="1" dirty="0">
                <a:solidFill>
                  <a:schemeClr val="bg1"/>
                </a:solidFill>
              </a:rPr>
              <a:t> &gt; indicadores &gt; sustentabilidade);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Indicadores de sustentabilidade urbana (Fund. Dom Cabral, Coordenado por Carlos Leite);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Sugestões que potencializem Investimentos já definidos para Curitiba (metrô, Plano de Drenagem; PAC-50...)</a:t>
            </a:r>
          </a:p>
        </p:txBody>
      </p:sp>
    </p:spTree>
    <p:extLst>
      <p:ext uri="{BB962C8B-B14F-4D97-AF65-F5344CB8AC3E}">
        <p14:creationId xmlns:p14="http://schemas.microsoft.com/office/powerpoint/2010/main" val="250326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-28922" y="928670"/>
            <a:ext cx="9172922" cy="5929330"/>
          </a:xfrm>
          <a:prstGeom prst="rect">
            <a:avLst/>
          </a:prstGeom>
          <a:gradFill flip="none" rotWithShape="1">
            <a:gsLst>
              <a:gs pos="0">
                <a:srgbClr val="33CC33">
                  <a:shade val="30000"/>
                  <a:satMod val="115000"/>
                </a:srgbClr>
              </a:gs>
              <a:gs pos="31000">
                <a:srgbClr val="33CC33">
                  <a:shade val="67500"/>
                  <a:satMod val="115000"/>
                  <a:lumMod val="31000"/>
                </a:srgbClr>
              </a:gs>
              <a:gs pos="100000">
                <a:srgbClr val="33CC33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" name="Grupo 9"/>
          <p:cNvGrpSpPr/>
          <p:nvPr/>
        </p:nvGrpSpPr>
        <p:grpSpPr>
          <a:xfrm>
            <a:off x="71405" y="2830088"/>
            <a:ext cx="8215372" cy="3885060"/>
            <a:chOff x="2388487" y="4643844"/>
            <a:chExt cx="6422541" cy="93610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2" name="CaixaDeTexto 71"/>
            <p:cNvSpPr txBox="1"/>
            <p:nvPr/>
          </p:nvSpPr>
          <p:spPr>
            <a:xfrm>
              <a:off x="2388487" y="4643844"/>
              <a:ext cx="6422541" cy="93610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pt-BR" dirty="0"/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2432545" y="4939493"/>
              <a:ext cx="1166333" cy="134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pt-B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Construção do plano</a:t>
              </a:r>
              <a:endPara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783184" y="3212976"/>
            <a:ext cx="6422541" cy="740667"/>
            <a:chOff x="1783184" y="4857760"/>
            <a:chExt cx="6422541" cy="740667"/>
          </a:xfrm>
        </p:grpSpPr>
        <p:grpSp>
          <p:nvGrpSpPr>
            <p:cNvPr id="14" name="Grupo 9"/>
            <p:cNvGrpSpPr/>
            <p:nvPr/>
          </p:nvGrpSpPr>
          <p:grpSpPr>
            <a:xfrm>
              <a:off x="1783184" y="4857760"/>
              <a:ext cx="6422541" cy="740667"/>
              <a:chOff x="2388487" y="4643844"/>
              <a:chExt cx="6422541" cy="936104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83" name="CaixaDeTexto 82"/>
              <p:cNvSpPr txBox="1"/>
              <p:nvPr/>
            </p:nvSpPr>
            <p:spPr>
              <a:xfrm>
                <a:off x="2388487" y="4643844"/>
                <a:ext cx="6422541" cy="936104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84" name="CaixaDeTexto 83"/>
              <p:cNvSpPr txBox="1"/>
              <p:nvPr/>
            </p:nvSpPr>
            <p:spPr>
              <a:xfrm>
                <a:off x="4667759" y="4701306"/>
                <a:ext cx="1584176" cy="28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pt-BR" b="1" dirty="0" smtClean="0"/>
                  <a:t>CONCITIBA</a:t>
                </a:r>
                <a:endParaRPr lang="pt-BR" b="1" dirty="0"/>
              </a:p>
            </p:txBody>
          </p:sp>
        </p:grpSp>
        <p:sp>
          <p:nvSpPr>
            <p:cNvPr id="88" name="CaixaDeTexto 87"/>
            <p:cNvSpPr txBox="1"/>
            <p:nvPr/>
          </p:nvSpPr>
          <p:spPr>
            <a:xfrm>
              <a:off x="2987824" y="5148035"/>
              <a:ext cx="4032448" cy="27699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/>
                <a:t>Câmaras temáticas</a:t>
              </a:r>
              <a:endParaRPr lang="pt-BR" sz="1200" b="1" dirty="0"/>
            </a:p>
          </p:txBody>
        </p:sp>
      </p:grpSp>
      <p:pic>
        <p:nvPicPr>
          <p:cNvPr id="37" name="Picture 3" descr="C:\Users\interippuc\Desktop\Faixa IPPU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922" y="44624"/>
            <a:ext cx="9172921" cy="90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ítulo 1"/>
          <p:cNvSpPr txBox="1">
            <a:spLocks/>
          </p:cNvSpPr>
          <p:nvPr/>
        </p:nvSpPr>
        <p:spPr>
          <a:xfrm>
            <a:off x="71404" y="-119224"/>
            <a:ext cx="5500727" cy="692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 smtClean="0"/>
              <a:t>Revisão do Plano Diretor</a:t>
            </a:r>
            <a:endParaRPr lang="pt-BR" sz="2400" b="1" dirty="0"/>
          </a:p>
        </p:txBody>
      </p:sp>
      <p:pic>
        <p:nvPicPr>
          <p:cNvPr id="35" name="Imagem 34" descr="IPPUC folha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35238" y="29496"/>
            <a:ext cx="880166" cy="833506"/>
          </a:xfrm>
          <a:prstGeom prst="rect">
            <a:avLst/>
          </a:prstGeom>
        </p:spPr>
      </p:pic>
      <p:sp>
        <p:nvSpPr>
          <p:cNvPr id="31" name="CaixaDeTexto 30"/>
          <p:cNvSpPr txBox="1"/>
          <p:nvPr/>
        </p:nvSpPr>
        <p:spPr>
          <a:xfrm>
            <a:off x="71406" y="459441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Construção das Propostas do PD em 2014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upo 22"/>
          <p:cNvGrpSpPr/>
          <p:nvPr/>
        </p:nvGrpSpPr>
        <p:grpSpPr>
          <a:xfrm>
            <a:off x="8405690" y="2775867"/>
            <a:ext cx="369332" cy="1863605"/>
            <a:chOff x="8405690" y="2775867"/>
            <a:chExt cx="369332" cy="1863605"/>
          </a:xfrm>
        </p:grpSpPr>
        <p:sp>
          <p:nvSpPr>
            <p:cNvPr id="67" name="Elipse 66"/>
            <p:cNvSpPr/>
            <p:nvPr/>
          </p:nvSpPr>
          <p:spPr>
            <a:xfrm>
              <a:off x="8460432" y="2775867"/>
              <a:ext cx="285752" cy="28575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9" name="CaixaDeTexto 88"/>
            <p:cNvSpPr txBox="1"/>
            <p:nvPr/>
          </p:nvSpPr>
          <p:spPr>
            <a:xfrm rot="16200000">
              <a:off x="7768414" y="3632865"/>
              <a:ext cx="16438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chemeClr val="bg1"/>
                  </a:solidFill>
                </a:rPr>
                <a:t>Entrega à CMC</a:t>
              </a:r>
            </a:p>
          </p:txBody>
        </p:sp>
      </p:grpSp>
      <p:graphicFrame>
        <p:nvGraphicFramePr>
          <p:cNvPr id="4" name="Diagrama 3"/>
          <p:cNvGraphicFramePr/>
          <p:nvPr>
            <p:extLst/>
          </p:nvPr>
        </p:nvGraphicFramePr>
        <p:xfrm>
          <a:off x="-14462" y="2042650"/>
          <a:ext cx="9144000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18342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265</Words>
  <Application>Microsoft Office PowerPoint</Application>
  <PresentationFormat>Apresentação na tela (4:3)</PresentationFormat>
  <Paragraphs>82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Miguel Roguski</dc:creator>
  <cp:lastModifiedBy>Miguel Roguski</cp:lastModifiedBy>
  <cp:revision>3</cp:revision>
  <dcterms:created xsi:type="dcterms:W3CDTF">2014-04-28T15:06:09Z</dcterms:created>
  <dcterms:modified xsi:type="dcterms:W3CDTF">2014-04-28T16:59:11Z</dcterms:modified>
</cp:coreProperties>
</file>